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ppt/presentation.xml" ContentType="application/vnd.openxmlformats-officedocument.presentationml.presentation.main+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custom-properties" Target="docProps/custom.xml"/><Relationship Id="rId2" Type="http://schemas.openxmlformats.org/officeDocument/2006/relationships/officeDocument" Target="ppt/presentation.xml"/><Relationship Id="rId1"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Lst>
  <p:sldSz cy="13716000" cx="24384000"/>
  <p:notesSz cx="6858000" cy="9144000"/>
  <p:embeddedFontLst>
    <p:embeddedFont>
      <p:font typeface="Manrope Light"/>
      <p:regular r:id="rId10"/>
      <p:bold r:id="rId11"/>
    </p:embeddedFont>
    <p:embeddedFont>
      <p:font typeface="Manrope SemiBold"/>
      <p:regular r:id="rId12"/>
      <p:bold r:id="rId13"/>
    </p:embeddedFont>
    <p:embeddedFont>
      <p:font typeface="Manrope"/>
      <p:regular r:id="rId14"/>
      <p:bold r:id="rId15"/>
    </p:embeddedFont>
    <p:embeddedFont>
      <p:font typeface="Manrope ExtraLight"/>
      <p:regular r:id="rId16"/>
      <p:bold r:id="rId17"/>
    </p:embeddedFont>
    <p:embeddedFont>
      <p:font typeface="Manrope ExtraBold"/>
      <p:bold r:id="rId18"/>
    </p:embeddedFont>
    <p:embeddedFont>
      <p:font typeface="Manrope Medium"/>
      <p:regular r:id="rId19"/>
      <p:bold r:id="rId20"/>
    </p:embeddedFont>
    <p:embeddedFont>
      <p:font typeface="Helvetica Neue"/>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4365">
          <p15:clr>
            <a:srgbClr val="A4A3A4"/>
          </p15:clr>
        </p15:guide>
        <p15:guide id="2" pos="7680">
          <p15:clr>
            <a:srgbClr val="A4A3A4"/>
          </p15:clr>
        </p15:guide>
      </p15:sldGuideLst>
    </p:ext>
    <p:ext uri="GoogleSlidesCustomDataVersion2">
      <go:slidesCustomData xmlns:go="http://customooxmlschemas.google.com/" r:id="rId25" roundtripDataSignature="AMtx7mjAArHfJB7D89/5ah0VMXULf5IdQ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4365" orient="horz"/>
        <p:guide pos="7680"/>
      </p:guideLst>
    </p:cSldViewPr>
  </p:slideViewPr>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font" Target="fonts/ManropeSemiBold-bold.fntdata"/><Relationship Id="rId18" Type="http://schemas.openxmlformats.org/officeDocument/2006/relationships/font" Target="fonts/ManropeExtraBold-bold.fntdata"/><Relationship Id="rId26" Type="http://schemas.openxmlformats.org/officeDocument/2006/relationships/customXml" Target="../customXml/item1.xml"/><Relationship Id="rId21" Type="http://schemas.openxmlformats.org/officeDocument/2006/relationships/font" Target="fonts/HelveticaNeue-regular.fntdata"/><Relationship Id="rId3" Type="http://schemas.openxmlformats.org/officeDocument/2006/relationships/presProps" Target="presProps.xml"/><Relationship Id="rId25" Type="http://customschemas.google.com/relationships/presentationmetadata" Target="metadata"/><Relationship Id="rId7" Type="http://schemas.openxmlformats.org/officeDocument/2006/relationships/slide" Target="slides/slide2.xml"/><Relationship Id="rId12" Type="http://schemas.openxmlformats.org/officeDocument/2006/relationships/font" Target="fonts/ManropeSemiBold-regular.fntdata"/><Relationship Id="rId17" Type="http://schemas.openxmlformats.org/officeDocument/2006/relationships/font" Target="fonts/ManropeExtraLight-bold.fntdata"/><Relationship Id="rId20" Type="http://schemas.openxmlformats.org/officeDocument/2006/relationships/font" Target="fonts/ManropeMedium-bold.fntdata"/><Relationship Id="rId2" Type="http://schemas.openxmlformats.org/officeDocument/2006/relationships/viewProps" Target="viewProps.xml"/><Relationship Id="rId16" Type="http://schemas.openxmlformats.org/officeDocument/2006/relationships/font" Target="fonts/ManropeExtraLight-regular.fntdata"/><Relationship Id="rId24" Type="http://schemas.openxmlformats.org/officeDocument/2006/relationships/font" Target="fonts/HelveticaNeue-boldItalic.fntdata"/><Relationship Id="rId1" Type="http://schemas.openxmlformats.org/officeDocument/2006/relationships/theme" Target="theme/theme1.xml"/><Relationship Id="rId6" Type="http://schemas.openxmlformats.org/officeDocument/2006/relationships/slide" Target="slides/slide1.xml"/><Relationship Id="rId11" Type="http://schemas.openxmlformats.org/officeDocument/2006/relationships/font" Target="fonts/ManropeLight-bold.fntdata"/><Relationship Id="rId23" Type="http://schemas.openxmlformats.org/officeDocument/2006/relationships/font" Target="fonts/HelveticaNeue-italic.fntdata"/><Relationship Id="rId5" Type="http://schemas.openxmlformats.org/officeDocument/2006/relationships/notesMaster" Target="notesMasters/notesMaster1.xml"/><Relationship Id="rId15" Type="http://schemas.openxmlformats.org/officeDocument/2006/relationships/font" Target="fonts/Manrope-bold.fntdata"/><Relationship Id="rId28" Type="http://schemas.openxmlformats.org/officeDocument/2006/relationships/customXml" Target="../customXml/item3.xml"/><Relationship Id="rId10" Type="http://schemas.openxmlformats.org/officeDocument/2006/relationships/font" Target="fonts/ManropeLight-regular.fntdata"/><Relationship Id="rId19" Type="http://schemas.openxmlformats.org/officeDocument/2006/relationships/font" Target="fonts/ManropeMedium-regular.fntdata"/><Relationship Id="rId22" Type="http://schemas.openxmlformats.org/officeDocument/2006/relationships/font" Target="fonts/HelveticaNeue-bold.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font" Target="fonts/Manrope-regular.fntdata"/><Relationship Id="rId27"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7999"/>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1pPr>
            <a:lvl2pPr indent="-228600" lvl="1" marL="914400" marR="0" rtl="0" algn="l">
              <a:lnSpc>
                <a:spcPct val="117999"/>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2pPr>
            <a:lvl3pPr indent="-228600" lvl="2" marL="1371600" marR="0" rtl="0" algn="l">
              <a:lnSpc>
                <a:spcPct val="117999"/>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3pPr>
            <a:lvl4pPr indent="-228600" lvl="3" marL="1828800" marR="0" rtl="0" algn="l">
              <a:lnSpc>
                <a:spcPct val="117999"/>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4pPr>
            <a:lvl5pPr indent="-228600" lvl="4" marL="2286000" marR="0" rtl="0" algn="l">
              <a:lnSpc>
                <a:spcPct val="117999"/>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5pPr>
            <a:lvl6pPr indent="-228600" lvl="5" marL="2743200" marR="0" rtl="0" algn="l">
              <a:lnSpc>
                <a:spcPct val="117999"/>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6pPr>
            <a:lvl7pPr indent="-228600" lvl="6" marL="3200400" marR="0" rtl="0" algn="l">
              <a:lnSpc>
                <a:spcPct val="117999"/>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7pPr>
            <a:lvl8pPr indent="-228600" lvl="7" marL="3657600" marR="0" rtl="0" algn="l">
              <a:lnSpc>
                <a:spcPct val="117999"/>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8pPr>
            <a:lvl9pPr indent="-228600" lvl="8" marL="4114800" marR="0" rtl="0" algn="l">
              <a:lnSpc>
                <a:spcPct val="117999"/>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 name="Shape 32"/>
        <p:cNvGrpSpPr/>
        <p:nvPr/>
      </p:nvGrpSpPr>
      <p:grpSpPr>
        <a:xfrm>
          <a:off x="0" y="0"/>
          <a:ext cx="0" cy="0"/>
          <a:chOff x="0" y="0"/>
          <a:chExt cx="0" cy="0"/>
        </a:xfrm>
      </p:grpSpPr>
      <p:sp>
        <p:nvSpPr>
          <p:cNvPr id="33" name="Google Shape;33;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4" name="Google Shape;34;p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rPr lang="en-US" sz="1200">
                <a:solidFill>
                  <a:schemeClr val="dk1"/>
                </a:solidFill>
                <a:latin typeface="Manrope ExtraLight"/>
                <a:ea typeface="Manrope ExtraLight"/>
                <a:cs typeface="Manrope ExtraLight"/>
                <a:sym typeface="Manrope ExtraLight"/>
              </a:rPr>
              <a:t>Let the slide speak for itself and choose the next talk track that best suits your audience/situation:</a:t>
            </a:r>
            <a:br>
              <a:rPr lang="en-US" sz="1200">
                <a:solidFill>
                  <a:schemeClr val="dk1"/>
                </a:solidFill>
                <a:latin typeface="Manrope ExtraLight"/>
                <a:ea typeface="Manrope ExtraLight"/>
                <a:cs typeface="Manrope ExtraLight"/>
                <a:sym typeface="Manrope ExtraLight"/>
              </a:rPr>
            </a:br>
            <a:br>
              <a:rPr lang="en-US" sz="1200">
                <a:solidFill>
                  <a:schemeClr val="dk1"/>
                </a:solidFill>
                <a:latin typeface="Manrope ExtraLight"/>
                <a:ea typeface="Manrope ExtraLight"/>
                <a:cs typeface="Manrope ExtraLight"/>
                <a:sym typeface="Manrope ExtraLight"/>
              </a:rPr>
            </a:br>
            <a:r>
              <a:rPr lang="en-US" sz="1200">
                <a:solidFill>
                  <a:schemeClr val="dk1"/>
                </a:solidFill>
                <a:latin typeface="Manrope ExtraLight"/>
                <a:ea typeface="Manrope ExtraLight"/>
                <a:cs typeface="Manrope ExtraLight"/>
                <a:sym typeface="Manrope ExtraLight"/>
              </a:rPr>
              <a:t>---</a:t>
            </a:r>
            <a:br>
              <a:rPr lang="en-US" sz="1200">
                <a:solidFill>
                  <a:schemeClr val="dk1"/>
                </a:solidFill>
                <a:latin typeface="Manrope ExtraLight"/>
                <a:ea typeface="Manrope ExtraLight"/>
                <a:cs typeface="Manrope ExtraLight"/>
                <a:sym typeface="Manrope ExtraLight"/>
              </a:rPr>
            </a:br>
            <a:br>
              <a:rPr lang="en-US" sz="1200">
                <a:solidFill>
                  <a:schemeClr val="dk1"/>
                </a:solidFill>
                <a:latin typeface="Manrope ExtraLight"/>
                <a:ea typeface="Manrope ExtraLight"/>
                <a:cs typeface="Manrope ExtraLight"/>
                <a:sym typeface="Manrope ExtraLight"/>
              </a:rPr>
            </a:br>
            <a:r>
              <a:rPr lang="en-US" sz="1200">
                <a:solidFill>
                  <a:schemeClr val="dk1"/>
                </a:solidFill>
                <a:latin typeface="Manrope ExtraLight"/>
                <a:ea typeface="Manrope ExtraLight"/>
                <a:cs typeface="Manrope ExtraLight"/>
                <a:sym typeface="Manrope ExtraLight"/>
              </a:rPr>
              <a:t>Talk Track (1) – Depending on the situation you find yourself in, it may warrant a basic (2-3 seconds); brief (about 10-15 seconds); or a broad (about 30-45 second) message.  </a:t>
            </a:r>
            <a:br>
              <a:rPr lang="en-US" sz="1200">
                <a:solidFill>
                  <a:schemeClr val="dk1"/>
                </a:solidFill>
                <a:latin typeface="Manrope ExtraLight"/>
                <a:ea typeface="Manrope ExtraLight"/>
                <a:cs typeface="Manrope ExtraLight"/>
                <a:sym typeface="Manrope ExtraLight"/>
              </a:rPr>
            </a:br>
            <a:br>
              <a:rPr lang="en-US" sz="1200">
                <a:solidFill>
                  <a:schemeClr val="dk1"/>
                </a:solidFill>
                <a:latin typeface="Manrope ExtraLight"/>
                <a:ea typeface="Manrope ExtraLight"/>
                <a:cs typeface="Manrope ExtraLight"/>
                <a:sym typeface="Manrope ExtraLight"/>
              </a:rPr>
            </a:br>
            <a:r>
              <a:rPr lang="en-US" sz="1200">
                <a:solidFill>
                  <a:schemeClr val="dk1"/>
                </a:solidFill>
                <a:latin typeface="Manrope ExtraLight"/>
                <a:ea typeface="Manrope ExtraLight"/>
                <a:cs typeface="Manrope ExtraLight"/>
                <a:sym typeface="Manrope ExtraLight"/>
              </a:rPr>
              <a:t>(Basic) </a:t>
            </a:r>
            <a:r>
              <a:rPr i="0" lang="en-US" sz="1200" u="none" strike="noStrike">
                <a:solidFill>
                  <a:schemeClr val="dk1"/>
                </a:solidFill>
                <a:latin typeface="Manrope ExtraLight"/>
                <a:ea typeface="Manrope ExtraLight"/>
                <a:cs typeface="Manrope ExtraLight"/>
                <a:sym typeface="Manrope ExtraLight"/>
              </a:rPr>
              <a:t>Commerce at the speed of change. </a:t>
            </a:r>
            <a:endParaRPr sz="1200">
              <a:solidFill>
                <a:schemeClr val="dk1"/>
              </a:solidFill>
              <a:latin typeface="Manrope ExtraLight"/>
              <a:ea typeface="Manrope ExtraLight"/>
              <a:cs typeface="Manrope ExtraLight"/>
              <a:sym typeface="Manrope ExtraLight"/>
            </a:endParaRPr>
          </a:p>
          <a:p>
            <a:pPr indent="0" lvl="0" marL="0" rtl="0" algn="l">
              <a:lnSpc>
                <a:spcPct val="117999"/>
              </a:lnSpc>
              <a:spcBef>
                <a:spcPts val="0"/>
              </a:spcBef>
              <a:spcAft>
                <a:spcPts val="0"/>
              </a:spcAft>
              <a:buSzPts val="1400"/>
              <a:buNone/>
            </a:pPr>
            <a:br>
              <a:rPr lang="en-US" sz="1200">
                <a:solidFill>
                  <a:schemeClr val="dk1"/>
                </a:solidFill>
                <a:latin typeface="Manrope ExtraLight"/>
                <a:ea typeface="Manrope ExtraLight"/>
                <a:cs typeface="Manrope ExtraLight"/>
                <a:sym typeface="Manrope ExtraLight"/>
              </a:rPr>
            </a:br>
            <a:r>
              <a:rPr lang="en-US" sz="1200">
                <a:solidFill>
                  <a:schemeClr val="dk1"/>
                </a:solidFill>
                <a:latin typeface="Manrope ExtraLight"/>
                <a:ea typeface="Manrope ExtraLight"/>
                <a:cs typeface="Manrope ExtraLight"/>
                <a:sym typeface="Manrope ExtraLight"/>
              </a:rPr>
              <a:t>(Brief Message) </a:t>
            </a:r>
            <a:r>
              <a:rPr i="0" lang="en-US" sz="1200" u="none" strike="noStrike">
                <a:solidFill>
                  <a:schemeClr val="dk1"/>
                </a:solidFill>
                <a:latin typeface="Manrope ExtraLight"/>
                <a:ea typeface="Manrope ExtraLight"/>
                <a:cs typeface="Manrope ExtraLight"/>
                <a:sym typeface="Manrope ExtraLight"/>
              </a:rPr>
              <a:t>From need to retention, buyers are changing faster than businesses can keep up. Intevity, enables leaders, like you, with commerce solutions to give your team the experiences buyers want &amp; pay for, where &amp; when it matters most.</a:t>
            </a:r>
            <a:br>
              <a:rPr i="0" lang="en-US" sz="1200" u="none" strike="noStrike">
                <a:solidFill>
                  <a:schemeClr val="dk1"/>
                </a:solidFill>
                <a:latin typeface="Manrope ExtraLight"/>
                <a:ea typeface="Manrope ExtraLight"/>
                <a:cs typeface="Manrope ExtraLight"/>
                <a:sym typeface="Manrope ExtraLight"/>
              </a:rPr>
            </a:br>
            <a:br>
              <a:rPr i="0" lang="en-US" sz="1200" u="none" strike="noStrike">
                <a:solidFill>
                  <a:schemeClr val="dk1"/>
                </a:solidFill>
                <a:latin typeface="Manrope ExtraLight"/>
                <a:ea typeface="Manrope ExtraLight"/>
                <a:cs typeface="Manrope ExtraLight"/>
                <a:sym typeface="Manrope ExtraLight"/>
              </a:rPr>
            </a:br>
            <a:r>
              <a:rPr i="0" lang="en-US" sz="1200" u="none" strike="noStrike">
                <a:solidFill>
                  <a:schemeClr val="dk1"/>
                </a:solidFill>
                <a:latin typeface="Manrope ExtraLight"/>
                <a:ea typeface="Manrope ExtraLight"/>
                <a:cs typeface="Manrope ExtraLight"/>
                <a:sym typeface="Manrope ExtraLight"/>
              </a:rPr>
              <a:t>(Broad) Change in commerce is happening faster than you can keep up. From the initial need to retention, Intevity delivers commerce at the speed of change enabling you and your team to execute flawlessly.  Whether you’re starting off by aligning GTM to tech, optimizing your omnichannel experiences or looking to uplevel your commerce operations, Intevity puts your business on the fast track to change enabling you to capture more buyers where it matters most.</a:t>
            </a:r>
            <a:endParaRPr sz="1200">
              <a:solidFill>
                <a:schemeClr val="dk1"/>
              </a:solidFill>
              <a:latin typeface="Manrope ExtraLight"/>
              <a:ea typeface="Manrope ExtraLight"/>
              <a:cs typeface="Manrope ExtraLight"/>
              <a:sym typeface="Manrope ExtraLight"/>
            </a:endParaRPr>
          </a:p>
          <a:p>
            <a:pPr indent="0" lvl="0" marL="0" rtl="0" algn="l">
              <a:lnSpc>
                <a:spcPct val="117999"/>
              </a:lnSpc>
              <a:spcBef>
                <a:spcPts val="0"/>
              </a:spcBef>
              <a:spcAft>
                <a:spcPts val="0"/>
              </a:spcAft>
              <a:buSzPts val="1400"/>
              <a:buNone/>
            </a:pPr>
            <a:br>
              <a:rPr lang="en-US" sz="1200">
                <a:solidFill>
                  <a:schemeClr val="dk1"/>
                </a:solidFill>
                <a:latin typeface="Manrope ExtraLight"/>
                <a:ea typeface="Manrope ExtraLight"/>
                <a:cs typeface="Manrope ExtraLight"/>
                <a:sym typeface="Manrope ExtraLight"/>
              </a:rPr>
            </a:br>
            <a:br>
              <a:rPr lang="en-US" sz="1200">
                <a:solidFill>
                  <a:schemeClr val="dk1"/>
                </a:solidFill>
                <a:latin typeface="Manrope ExtraLight"/>
                <a:ea typeface="Manrope ExtraLight"/>
                <a:cs typeface="Manrope ExtraLight"/>
                <a:sym typeface="Manrope ExtraLight"/>
              </a:rPr>
            </a:br>
            <a:r>
              <a:rPr lang="en-US" sz="1200">
                <a:solidFill>
                  <a:schemeClr val="dk1"/>
                </a:solidFill>
                <a:latin typeface="Manrope ExtraLight"/>
                <a:ea typeface="Manrope ExtraLight"/>
                <a:cs typeface="Manrope ExtraLight"/>
                <a:sym typeface="Manrope ExtraLight"/>
              </a:rPr>
              <a:t>Talk Track (2) – Depending on the situation you find yourself in, it may warrant a basic (2-3 seconds); brief (about 10-15 seconds); or a broad (about 30-45 second) message. </a:t>
            </a:r>
            <a:br>
              <a:rPr lang="en-US" sz="1200">
                <a:solidFill>
                  <a:schemeClr val="dk1"/>
                </a:solidFill>
                <a:latin typeface="Manrope ExtraLight"/>
                <a:ea typeface="Manrope ExtraLight"/>
                <a:cs typeface="Manrope ExtraLight"/>
                <a:sym typeface="Manrope ExtraLight"/>
              </a:rPr>
            </a:br>
            <a:br>
              <a:rPr lang="en-US" sz="1200">
                <a:solidFill>
                  <a:schemeClr val="dk1"/>
                </a:solidFill>
                <a:latin typeface="Manrope ExtraLight"/>
                <a:ea typeface="Manrope ExtraLight"/>
                <a:cs typeface="Manrope ExtraLight"/>
                <a:sym typeface="Manrope ExtraLight"/>
              </a:rPr>
            </a:br>
            <a:r>
              <a:rPr lang="en-US" sz="1200">
                <a:solidFill>
                  <a:schemeClr val="dk1"/>
                </a:solidFill>
                <a:latin typeface="Manrope ExtraLight"/>
                <a:ea typeface="Manrope ExtraLight"/>
                <a:cs typeface="Manrope ExtraLight"/>
                <a:sym typeface="Manrope ExtraLight"/>
              </a:rPr>
              <a:t>(Basic) </a:t>
            </a:r>
            <a:r>
              <a:rPr i="0" lang="en-US" sz="1200" u="none" strike="noStrike">
                <a:solidFill>
                  <a:schemeClr val="dk1"/>
                </a:solidFill>
                <a:latin typeface="Manrope ExtraLight"/>
                <a:ea typeface="Manrope ExtraLight"/>
                <a:cs typeface="Manrope ExtraLight"/>
                <a:sym typeface="Manrope ExtraLight"/>
              </a:rPr>
              <a:t>Commerce at the speed of change. </a:t>
            </a:r>
            <a:endParaRPr sz="1200">
              <a:solidFill>
                <a:schemeClr val="dk1"/>
              </a:solidFill>
              <a:latin typeface="Manrope ExtraLight"/>
              <a:ea typeface="Manrope ExtraLight"/>
              <a:cs typeface="Manrope ExtraLight"/>
              <a:sym typeface="Manrope ExtraLight"/>
            </a:endParaRPr>
          </a:p>
          <a:p>
            <a:pPr indent="0" lvl="0" marL="0" rtl="0" algn="l">
              <a:lnSpc>
                <a:spcPct val="117999"/>
              </a:lnSpc>
              <a:spcBef>
                <a:spcPts val="0"/>
              </a:spcBef>
              <a:spcAft>
                <a:spcPts val="0"/>
              </a:spcAft>
              <a:buSzPts val="1400"/>
              <a:buNone/>
            </a:pPr>
            <a:br>
              <a:rPr lang="en-US" sz="1200">
                <a:solidFill>
                  <a:schemeClr val="dk1"/>
                </a:solidFill>
                <a:latin typeface="Manrope ExtraLight"/>
                <a:ea typeface="Manrope ExtraLight"/>
                <a:cs typeface="Manrope ExtraLight"/>
                <a:sym typeface="Manrope ExtraLight"/>
              </a:rPr>
            </a:br>
            <a:r>
              <a:rPr lang="en-US" sz="1200">
                <a:solidFill>
                  <a:schemeClr val="dk1"/>
                </a:solidFill>
                <a:latin typeface="Manrope ExtraLight"/>
                <a:ea typeface="Manrope ExtraLight"/>
                <a:cs typeface="Manrope ExtraLight"/>
                <a:sym typeface="Manrope ExtraLight"/>
              </a:rPr>
              <a:t>(Brief Message) </a:t>
            </a:r>
            <a:r>
              <a:rPr i="0" lang="en-US" sz="1200" u="none" strike="noStrike">
                <a:solidFill>
                  <a:schemeClr val="dk1"/>
                </a:solidFill>
                <a:latin typeface="Manrope ExtraLight"/>
                <a:ea typeface="Manrope ExtraLight"/>
                <a:cs typeface="Manrope ExtraLight"/>
                <a:sym typeface="Manrope ExtraLight"/>
              </a:rPr>
              <a:t>Across the online experience, the needs of buyers are changing faster than commerce can keep up. Intevity, enables businesses, like yours, with solutions that give your buyers experiences they want &amp; are willing to pay for where it matters most.</a:t>
            </a:r>
            <a:br>
              <a:rPr i="0" lang="en-US" sz="1200" u="none" strike="noStrike">
                <a:solidFill>
                  <a:schemeClr val="dk1"/>
                </a:solidFill>
                <a:latin typeface="Manrope ExtraLight"/>
                <a:ea typeface="Manrope ExtraLight"/>
                <a:cs typeface="Manrope ExtraLight"/>
                <a:sym typeface="Manrope ExtraLight"/>
              </a:rPr>
            </a:br>
            <a:br>
              <a:rPr i="0" lang="en-US" sz="1200" u="none" strike="noStrike">
                <a:solidFill>
                  <a:schemeClr val="dk1"/>
                </a:solidFill>
                <a:latin typeface="Manrope ExtraLight"/>
                <a:ea typeface="Manrope ExtraLight"/>
                <a:cs typeface="Manrope ExtraLight"/>
                <a:sym typeface="Manrope ExtraLight"/>
              </a:rPr>
            </a:br>
            <a:r>
              <a:rPr i="0" lang="en-US" sz="1200" u="none" strike="noStrike">
                <a:solidFill>
                  <a:schemeClr val="dk1"/>
                </a:solidFill>
                <a:latin typeface="Manrope ExtraLight"/>
                <a:ea typeface="Manrope ExtraLight"/>
                <a:cs typeface="Manrope ExtraLight"/>
                <a:sym typeface="Manrope ExtraLight"/>
              </a:rPr>
              <a:t>(Broad) Change in commerce is happening faster than you can keep up. From the very first purchase to retention, Intevity delivers commerce at the speed of change enabling you and your team to execute flawlessly.  Whether you’re starting off by aligning GTM to tech, optimizing your omnichannel experiences or looking to uplevel your commerce operations, Intevity puts your business on the fast track to change enabling you to capture more buyers where it matters most.</a:t>
            </a:r>
            <a:endParaRPr sz="1200">
              <a:solidFill>
                <a:schemeClr val="dk1"/>
              </a:solidFill>
              <a:latin typeface="Manrope ExtraLight"/>
              <a:ea typeface="Manrope ExtraLight"/>
              <a:cs typeface="Manrope ExtraLight"/>
              <a:sym typeface="Manrope ExtraLight"/>
            </a:endParaRPr>
          </a:p>
          <a:p>
            <a:pPr indent="0" lvl="0" marL="0" rtl="0" algn="l">
              <a:lnSpc>
                <a:spcPct val="117999"/>
              </a:lnSpc>
              <a:spcBef>
                <a:spcPts val="0"/>
              </a:spcBef>
              <a:spcAft>
                <a:spcPts val="0"/>
              </a:spcAft>
              <a:buSzPts val="1400"/>
              <a:buNone/>
            </a:pPr>
            <a:br>
              <a:rPr lang="en-US" sz="1200">
                <a:solidFill>
                  <a:schemeClr val="dk1"/>
                </a:solidFill>
                <a:latin typeface="Manrope ExtraLight"/>
                <a:ea typeface="Manrope ExtraLight"/>
                <a:cs typeface="Manrope ExtraLight"/>
                <a:sym typeface="Manrope ExtraLight"/>
              </a:rPr>
            </a:br>
            <a:endParaRPr sz="1200">
              <a:solidFill>
                <a:schemeClr val="dk1"/>
              </a:solidFill>
              <a:latin typeface="Manrope ExtraLight"/>
              <a:ea typeface="Manrope ExtraLight"/>
              <a:cs typeface="Manrope ExtraLight"/>
              <a:sym typeface="Manrope ExtraLight"/>
            </a:endParaRPr>
          </a:p>
          <a:p>
            <a:pPr indent="0" lvl="0" marL="0" rtl="0" algn="l">
              <a:lnSpc>
                <a:spcPct val="117999"/>
              </a:lnSpc>
              <a:spcBef>
                <a:spcPts val="0"/>
              </a:spcBef>
              <a:spcAft>
                <a:spcPts val="0"/>
              </a:spcAft>
              <a:buSzPts val="1400"/>
              <a:buNone/>
            </a:pPr>
            <a:br>
              <a:rPr lang="en-US" sz="1200">
                <a:solidFill>
                  <a:schemeClr val="dk1"/>
                </a:solidFill>
                <a:latin typeface="Manrope ExtraLight"/>
                <a:ea typeface="Manrope ExtraLight"/>
                <a:cs typeface="Manrope ExtraLight"/>
                <a:sym typeface="Manrope ExtraLight"/>
              </a:rPr>
            </a:br>
            <a:br>
              <a:rPr lang="en-US" sz="1200">
                <a:solidFill>
                  <a:schemeClr val="dk1"/>
                </a:solidFill>
                <a:latin typeface="Manrope ExtraLight"/>
                <a:ea typeface="Manrope ExtraLight"/>
                <a:cs typeface="Manrope ExtraLight"/>
                <a:sym typeface="Manrope ExtraLight"/>
              </a:rPr>
            </a:br>
            <a:br>
              <a:rPr lang="en-US" sz="1200">
                <a:solidFill>
                  <a:schemeClr val="dk1"/>
                </a:solidFill>
                <a:latin typeface="Manrope ExtraLight"/>
                <a:ea typeface="Manrope ExtraLight"/>
                <a:cs typeface="Manrope ExtraLight"/>
                <a:sym typeface="Manrope ExtraLight"/>
              </a:rPr>
            </a:br>
            <a:br>
              <a:rPr lang="en-US" sz="1200">
                <a:solidFill>
                  <a:schemeClr val="dk1"/>
                </a:solidFill>
                <a:latin typeface="Manrope ExtraLight"/>
                <a:ea typeface="Manrope ExtraLight"/>
                <a:cs typeface="Manrope ExtraLight"/>
                <a:sym typeface="Manrope ExtraLight"/>
              </a:rPr>
            </a:br>
            <a:br>
              <a:rPr lang="en-US" sz="1200">
                <a:solidFill>
                  <a:schemeClr val="dk1"/>
                </a:solidFill>
                <a:latin typeface="Manrope ExtraLight"/>
                <a:ea typeface="Manrope ExtraLight"/>
                <a:cs typeface="Manrope ExtraLight"/>
                <a:sym typeface="Manrope ExtraLight"/>
              </a:rPr>
            </a:br>
            <a:endParaRPr sz="1200">
              <a:solidFill>
                <a:schemeClr val="dk1"/>
              </a:solidFill>
              <a:latin typeface="Manrope ExtraLight"/>
              <a:ea typeface="Manrope ExtraLight"/>
              <a:cs typeface="Manrope ExtraLight"/>
              <a:sym typeface="Manrope ExtraLight"/>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 name="Shape 41"/>
        <p:cNvGrpSpPr/>
        <p:nvPr/>
      </p:nvGrpSpPr>
      <p:grpSpPr>
        <a:xfrm>
          <a:off x="0" y="0"/>
          <a:ext cx="0" cy="0"/>
          <a:chOff x="0" y="0"/>
          <a:chExt cx="0" cy="0"/>
        </a:xfrm>
      </p:grpSpPr>
      <p:sp>
        <p:nvSpPr>
          <p:cNvPr id="42" name="Google Shape;42;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3" name="Google Shape;43;p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rPr lang="en-US" sz="1200">
                <a:solidFill>
                  <a:schemeClr val="dk1"/>
                </a:solidFill>
                <a:latin typeface="Manrope ExtraLight"/>
                <a:ea typeface="Manrope ExtraLight"/>
                <a:cs typeface="Manrope ExtraLight"/>
                <a:sym typeface="Manrope ExtraLight"/>
              </a:rPr>
              <a:t>It all starts where your Omni-you journey begins. (Rep, consider starting off at Commerce Acceleration and going clockwise in the message.</a:t>
            </a:r>
            <a:br>
              <a:rPr lang="en-US" sz="1200">
                <a:solidFill>
                  <a:schemeClr val="dk1"/>
                </a:solidFill>
                <a:latin typeface="Manrope ExtraLight"/>
                <a:ea typeface="Manrope ExtraLight"/>
                <a:cs typeface="Manrope ExtraLight"/>
                <a:sym typeface="Manrope ExtraLight"/>
              </a:rPr>
            </a:br>
            <a:br>
              <a:rPr lang="en-US" sz="1200">
                <a:solidFill>
                  <a:schemeClr val="dk1"/>
                </a:solidFill>
                <a:latin typeface="Manrope ExtraLight"/>
                <a:ea typeface="Manrope ExtraLight"/>
                <a:cs typeface="Manrope ExtraLight"/>
                <a:sym typeface="Manrope ExtraLight"/>
              </a:rPr>
            </a:br>
            <a:r>
              <a:rPr lang="en-US" sz="1200">
                <a:solidFill>
                  <a:schemeClr val="dk1"/>
                </a:solidFill>
                <a:latin typeface="Manrope ExtraLight"/>
                <a:ea typeface="Manrope ExtraLight"/>
                <a:cs typeface="Manrope ExtraLight"/>
                <a:sym typeface="Manrope ExtraLight"/>
              </a:rPr>
              <a:t>From here, work your magic.  It’s time to dance.  Let the customer soak this up while you elaborate subjectively on what you know so far of the prospect and dance to the areas of commerce solutions that may be most resonant for the audience.  </a:t>
            </a:r>
            <a:endParaRPr sz="1200">
              <a:solidFill>
                <a:schemeClr val="dk1"/>
              </a:solidFill>
              <a:latin typeface="Manrope ExtraLight"/>
              <a:ea typeface="Manrope ExtraLight"/>
              <a:cs typeface="Manrope ExtraLight"/>
              <a:sym typeface="Manrope ExtraLight"/>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6" name="Google Shape;66;p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17999"/>
              </a:lnSpc>
              <a:spcBef>
                <a:spcPts val="0"/>
              </a:spcBef>
              <a:spcAft>
                <a:spcPts val="0"/>
              </a:spcAft>
              <a:buSzPts val="2200"/>
              <a:buFont typeface="Helvetica Neue"/>
              <a:buNone/>
            </a:pPr>
            <a:r>
              <a:rPr lang="en-US" sz="1200">
                <a:solidFill>
                  <a:schemeClr val="dk1"/>
                </a:solidFill>
                <a:latin typeface="Manrope ExtraLight"/>
                <a:ea typeface="Manrope ExtraLight"/>
                <a:cs typeface="Manrope ExtraLight"/>
                <a:sym typeface="Manrope ExtraLight"/>
              </a:rPr>
              <a:t>After the sentence: “No matter where you are today, we’ve seen it and lived to see another brighter day.”  If I may ask, where are you today?</a:t>
            </a:r>
            <a:br>
              <a:rPr lang="en-US" sz="1200">
                <a:solidFill>
                  <a:schemeClr val="dk1"/>
                </a:solidFill>
                <a:latin typeface="Manrope ExtraLight"/>
                <a:ea typeface="Manrope ExtraLight"/>
                <a:cs typeface="Manrope ExtraLight"/>
                <a:sym typeface="Manrope ExtraLight"/>
              </a:rPr>
            </a:br>
            <a:br>
              <a:rPr lang="en-US" sz="1200">
                <a:solidFill>
                  <a:schemeClr val="dk1"/>
                </a:solidFill>
                <a:latin typeface="Manrope ExtraLight"/>
                <a:ea typeface="Manrope ExtraLight"/>
                <a:cs typeface="Manrope ExtraLight"/>
                <a:sym typeface="Manrope ExtraLight"/>
              </a:rPr>
            </a:br>
            <a:r>
              <a:rPr lang="en-US" sz="1200">
                <a:solidFill>
                  <a:schemeClr val="dk1"/>
                </a:solidFill>
                <a:latin typeface="Manrope ExtraLight"/>
                <a:ea typeface="Manrope ExtraLight"/>
                <a:cs typeface="Manrope ExtraLight"/>
                <a:sym typeface="Manrope ExtraLight"/>
              </a:rPr>
              <a:t>Time to get into more nitty and gritty.  Here you have the prior service mentioned on the wheel with a nice little tagline and then a little summary below to elaborate.</a:t>
            </a:r>
            <a:br>
              <a:rPr lang="en-US" sz="1200">
                <a:solidFill>
                  <a:schemeClr val="dk1"/>
                </a:solidFill>
                <a:latin typeface="Manrope ExtraLight"/>
                <a:ea typeface="Manrope ExtraLight"/>
                <a:cs typeface="Manrope ExtraLight"/>
                <a:sym typeface="Manrope ExtraLight"/>
              </a:rPr>
            </a:br>
            <a:br>
              <a:rPr lang="en-US" sz="1200">
                <a:solidFill>
                  <a:schemeClr val="dk1"/>
                </a:solidFill>
                <a:latin typeface="Manrope ExtraLight"/>
                <a:ea typeface="Manrope ExtraLight"/>
                <a:cs typeface="Manrope ExtraLight"/>
                <a:sym typeface="Manrope ExtraLight"/>
              </a:rPr>
            </a:br>
            <a:r>
              <a:rPr lang="en-US" sz="1200">
                <a:solidFill>
                  <a:schemeClr val="dk1"/>
                </a:solidFill>
                <a:latin typeface="Manrope ExtraLight"/>
                <a:ea typeface="Manrope ExtraLight"/>
                <a:cs typeface="Manrope ExtraLight"/>
                <a:sym typeface="Manrope ExtraLight"/>
              </a:rPr>
              <a:t>1) Commerce Acceleration: </a:t>
            </a:r>
            <a:r>
              <a:rPr lang="en-US" sz="1200" u="none" strike="noStrike">
                <a:solidFill>
                  <a:schemeClr val="dk1"/>
                </a:solidFill>
                <a:latin typeface="Manrope ExtraLight"/>
                <a:ea typeface="Manrope ExtraLight"/>
                <a:cs typeface="Manrope ExtraLight"/>
                <a:sym typeface="Manrope ExtraLight"/>
              </a:rPr>
              <a:t>A team of experts on tap, ready to go that gets your commerce ops up and running fast.</a:t>
            </a:r>
            <a:br>
              <a:rPr lang="en-US" sz="1200" u="none" strike="noStrike">
                <a:solidFill>
                  <a:schemeClr val="dk1"/>
                </a:solidFill>
                <a:latin typeface="Manrope ExtraLight"/>
                <a:ea typeface="Manrope ExtraLight"/>
                <a:cs typeface="Manrope ExtraLight"/>
                <a:sym typeface="Manrope ExtraLight"/>
              </a:rPr>
            </a:br>
            <a:r>
              <a:rPr lang="en-US" sz="1200" u="none" strike="noStrike">
                <a:solidFill>
                  <a:schemeClr val="dk1"/>
                </a:solidFill>
                <a:latin typeface="Manrope ExtraLight"/>
                <a:ea typeface="Manrope ExtraLight"/>
                <a:cs typeface="Manrope ExtraLight"/>
                <a:sym typeface="Manrope ExtraLight"/>
              </a:rPr>
              <a:t>2) GTM Optimization: Your strategy empowered with the right technology regardless of what it is – we’re an agnostic boutique consultancy so we don’t push any single vendor - we focus on you and what you need.</a:t>
            </a:r>
            <a:endParaRPr sz="1200">
              <a:solidFill>
                <a:schemeClr val="dk1"/>
              </a:solidFill>
              <a:latin typeface="Manrope ExtraLight"/>
              <a:ea typeface="Manrope ExtraLight"/>
              <a:cs typeface="Manrope ExtraLight"/>
              <a:sym typeface="Manrope ExtraLight"/>
            </a:endParaRPr>
          </a:p>
          <a:p>
            <a:pPr indent="0" lvl="0" marL="0" marR="0" rtl="0" algn="l">
              <a:lnSpc>
                <a:spcPct val="117999"/>
              </a:lnSpc>
              <a:spcBef>
                <a:spcPts val="0"/>
              </a:spcBef>
              <a:spcAft>
                <a:spcPts val="0"/>
              </a:spcAft>
              <a:buSzPts val="2200"/>
              <a:buFont typeface="Manrope Light"/>
              <a:buNone/>
            </a:pPr>
            <a:r>
              <a:rPr lang="en-US" sz="1200">
                <a:solidFill>
                  <a:schemeClr val="dk1"/>
                </a:solidFill>
                <a:latin typeface="Manrope ExtraLight"/>
                <a:ea typeface="Manrope ExtraLight"/>
                <a:cs typeface="Manrope ExtraLight"/>
                <a:sym typeface="Manrope ExtraLight"/>
              </a:rPr>
              <a:t>3) </a:t>
            </a:r>
            <a:r>
              <a:rPr lang="en-US" sz="1200" u="none" strike="noStrike">
                <a:solidFill>
                  <a:schemeClr val="dk1"/>
                </a:solidFill>
                <a:latin typeface="Manrope ExtraLight"/>
                <a:ea typeface="Manrope ExtraLight"/>
                <a:cs typeface="Manrope ExtraLight"/>
                <a:sym typeface="Manrope ExtraLight"/>
              </a:rPr>
              <a:t>Omnichannel CX: Multichannel experiences crafted for every buyer so that each Omni-you outcome </a:t>
            </a:r>
            <a:r>
              <a:rPr lang="en-US" sz="1200">
                <a:solidFill>
                  <a:schemeClr val="dk1"/>
                </a:solidFill>
                <a:latin typeface="Manrope ExtraLight"/>
                <a:ea typeface="Manrope ExtraLight"/>
                <a:cs typeface="Manrope ExtraLight"/>
                <a:sym typeface="Manrope ExtraLight"/>
              </a:rPr>
              <a:t>results in the best mix of both offline and online channels leading to the best possible results – more connectivity/returns.</a:t>
            </a:r>
            <a:br>
              <a:rPr lang="en-US" sz="1200">
                <a:solidFill>
                  <a:schemeClr val="dk1"/>
                </a:solidFill>
                <a:latin typeface="Manrope ExtraLight"/>
                <a:ea typeface="Manrope ExtraLight"/>
                <a:cs typeface="Manrope ExtraLight"/>
                <a:sym typeface="Manrope ExtraLight"/>
              </a:rPr>
            </a:br>
            <a:r>
              <a:rPr lang="en-US" sz="1200">
                <a:solidFill>
                  <a:schemeClr val="dk1"/>
                </a:solidFill>
                <a:latin typeface="Manrope ExtraLight"/>
                <a:ea typeface="Manrope ExtraLight"/>
                <a:cs typeface="Manrope ExtraLight"/>
                <a:sym typeface="Manrope ExtraLight"/>
              </a:rPr>
              <a:t>4) Digital Shelving: </a:t>
            </a:r>
            <a:r>
              <a:rPr lang="en-US" sz="1200" u="none" strike="noStrike">
                <a:solidFill>
                  <a:schemeClr val="dk1"/>
                </a:solidFill>
                <a:latin typeface="Manrope ExtraLight"/>
                <a:ea typeface="Manrope ExtraLight"/>
                <a:cs typeface="Manrope ExtraLight"/>
                <a:sym typeface="Manrope ExtraLight"/>
              </a:rPr>
              <a:t>Buyer path-to-purchase built end-to-end to encapsulate the exclusive touch points digitally to sell products</a:t>
            </a:r>
            <a:endParaRPr sz="1200">
              <a:solidFill>
                <a:schemeClr val="dk1"/>
              </a:solidFill>
              <a:latin typeface="Manrope ExtraLight"/>
              <a:ea typeface="Manrope ExtraLight"/>
              <a:cs typeface="Manrope ExtraLight"/>
              <a:sym typeface="Manrope ExtraLight"/>
            </a:endParaRPr>
          </a:p>
          <a:p>
            <a:pPr indent="0" lvl="0" marL="0" marR="0" rtl="0" algn="l">
              <a:lnSpc>
                <a:spcPct val="117999"/>
              </a:lnSpc>
              <a:spcBef>
                <a:spcPts val="0"/>
              </a:spcBef>
              <a:spcAft>
                <a:spcPts val="0"/>
              </a:spcAft>
              <a:buClr>
                <a:srgbClr val="082F75"/>
              </a:buClr>
              <a:buSzPts val="2200"/>
              <a:buFont typeface="Manrope Light"/>
              <a:buNone/>
            </a:pPr>
            <a:r>
              <a:rPr lang="en-US" sz="1200">
                <a:solidFill>
                  <a:schemeClr val="dk1"/>
                </a:solidFill>
                <a:latin typeface="Manrope ExtraLight"/>
                <a:ea typeface="Manrope ExtraLight"/>
                <a:cs typeface="Manrope ExtraLight"/>
                <a:sym typeface="Manrope ExtraLight"/>
              </a:rPr>
              <a:t>5) </a:t>
            </a:r>
            <a:r>
              <a:rPr lang="en-US" sz="1200" u="none" strike="noStrike">
                <a:solidFill>
                  <a:schemeClr val="dk1"/>
                </a:solidFill>
                <a:latin typeface="Manrope ExtraLight"/>
                <a:ea typeface="Manrope ExtraLight"/>
                <a:cs typeface="Manrope ExtraLight"/>
                <a:sym typeface="Manrope ExtraLight"/>
              </a:rPr>
              <a:t>Digital Governance: </a:t>
            </a:r>
            <a:r>
              <a:rPr lang="en-US" sz="1200">
                <a:solidFill>
                  <a:schemeClr val="dk1"/>
                </a:solidFill>
                <a:latin typeface="Manrope ExtraLight"/>
                <a:ea typeface="Manrope ExtraLight"/>
                <a:cs typeface="Manrope ExtraLight"/>
                <a:sym typeface="Manrope ExtraLight"/>
              </a:rPr>
              <a:t>Analysis, procedures and optimizations to fortify your data foundation. The meat and potatoes of every commerce team that keeps it running, scaling and rapidly evolving to unprecedented heights.</a:t>
            </a:r>
            <a:endParaRPr sz="1200">
              <a:solidFill>
                <a:schemeClr val="dk1"/>
              </a:solidFill>
              <a:latin typeface="Manrope ExtraLight"/>
              <a:ea typeface="Manrope ExtraLight"/>
              <a:cs typeface="Manrope ExtraLight"/>
              <a:sym typeface="Manrope ExtraLight"/>
            </a:endParaRPr>
          </a:p>
          <a:p>
            <a:pPr indent="0" lvl="0" marL="0" marR="0" rtl="0" algn="l">
              <a:lnSpc>
                <a:spcPct val="117999"/>
              </a:lnSpc>
              <a:spcBef>
                <a:spcPts val="0"/>
              </a:spcBef>
              <a:spcAft>
                <a:spcPts val="0"/>
              </a:spcAft>
              <a:buSzPts val="2200"/>
              <a:buFont typeface="Helvetica Neue"/>
              <a:buNone/>
            </a:pPr>
            <a:r>
              <a:t/>
            </a:r>
            <a:endParaRPr sz="1200">
              <a:solidFill>
                <a:schemeClr val="dk1"/>
              </a:solidFill>
              <a:latin typeface="Manrope ExtraLight"/>
              <a:ea typeface="Manrope ExtraLight"/>
              <a:cs typeface="Manrope ExtraLight"/>
              <a:sym typeface="Manrope ExtraLight"/>
            </a:endParaRPr>
          </a:p>
          <a:p>
            <a:pPr indent="0" lvl="0" marL="0" marR="0" rtl="0" algn="l">
              <a:lnSpc>
                <a:spcPct val="117999"/>
              </a:lnSpc>
              <a:spcBef>
                <a:spcPts val="0"/>
              </a:spcBef>
              <a:spcAft>
                <a:spcPts val="0"/>
              </a:spcAft>
              <a:buClr>
                <a:srgbClr val="082F75"/>
              </a:buClr>
              <a:buSzPts val="2200"/>
              <a:buFont typeface="Manrope Light"/>
              <a:buNone/>
            </a:pPr>
            <a:r>
              <a:rPr lang="en-US" sz="1200">
                <a:solidFill>
                  <a:schemeClr val="dk1"/>
                </a:solidFill>
                <a:latin typeface="Manrope ExtraLight"/>
                <a:ea typeface="Manrope ExtraLight"/>
                <a:cs typeface="Manrope ExtraLight"/>
                <a:sym typeface="Manrope ExtraLight"/>
              </a:rPr>
              <a:t>So what do each one of these entail?</a:t>
            </a:r>
            <a:endParaRPr sz="1200">
              <a:solidFill>
                <a:schemeClr val="dk1"/>
              </a:solidFill>
              <a:latin typeface="Manrope ExtraLight"/>
              <a:ea typeface="Manrope ExtraLight"/>
              <a:cs typeface="Manrope ExtraLight"/>
              <a:sym typeface="Manrope ExtraLight"/>
            </a:endParaRPr>
          </a:p>
          <a:p>
            <a:pPr indent="0" lvl="0" marL="0" marR="0" rtl="0" algn="l">
              <a:lnSpc>
                <a:spcPct val="117999"/>
              </a:lnSpc>
              <a:spcBef>
                <a:spcPts val="0"/>
              </a:spcBef>
              <a:spcAft>
                <a:spcPts val="0"/>
              </a:spcAft>
              <a:buSzPts val="2200"/>
              <a:buFont typeface="Helvetica Neue"/>
              <a:buNone/>
            </a:pPr>
            <a:r>
              <a:t/>
            </a:r>
            <a:endParaRPr sz="1200">
              <a:solidFill>
                <a:schemeClr val="dk1"/>
              </a:solidFill>
              <a:latin typeface="Manrope ExtraLight"/>
              <a:ea typeface="Manrope ExtraLight"/>
              <a:cs typeface="Manrope ExtraLight"/>
              <a:sym typeface="Manrope ExtraLight"/>
            </a:endParaRPr>
          </a:p>
          <a:p>
            <a:pPr indent="0" lvl="0" marL="0" marR="0" rtl="0" algn="l">
              <a:lnSpc>
                <a:spcPct val="117999"/>
              </a:lnSpc>
              <a:spcBef>
                <a:spcPts val="0"/>
              </a:spcBef>
              <a:spcAft>
                <a:spcPts val="0"/>
              </a:spcAft>
              <a:buSzPts val="2200"/>
              <a:buFont typeface="Helvetica Neue"/>
              <a:buNone/>
            </a:pPr>
            <a:r>
              <a:t/>
            </a:r>
            <a:endParaRPr sz="1200" u="none" strike="noStrike">
              <a:solidFill>
                <a:schemeClr val="dk1"/>
              </a:solidFill>
              <a:latin typeface="Manrope ExtraLight"/>
              <a:ea typeface="Manrope ExtraLight"/>
              <a:cs typeface="Manrope ExtraLight"/>
              <a:sym typeface="Manrope ExtraLight"/>
            </a:endParaRPr>
          </a:p>
          <a:p>
            <a:pPr indent="0" lvl="0" marL="0" marR="0" rtl="0" algn="l">
              <a:lnSpc>
                <a:spcPct val="117999"/>
              </a:lnSpc>
              <a:spcBef>
                <a:spcPts val="0"/>
              </a:spcBef>
              <a:spcAft>
                <a:spcPts val="0"/>
              </a:spcAft>
              <a:buSzPts val="2200"/>
              <a:buFont typeface="Helvetica Neue"/>
              <a:buNone/>
            </a:pPr>
            <a:r>
              <a:t/>
            </a:r>
            <a:endParaRPr sz="1200">
              <a:solidFill>
                <a:schemeClr val="dk1"/>
              </a:solidFill>
              <a:latin typeface="Manrope ExtraLight"/>
              <a:ea typeface="Manrope ExtraLight"/>
              <a:cs typeface="Manrope ExtraLight"/>
              <a:sym typeface="Manrope ExtraLight"/>
            </a:endParaRPr>
          </a:p>
          <a:p>
            <a:pPr indent="0" lvl="0" marL="0" marR="0" rtl="0" algn="l">
              <a:lnSpc>
                <a:spcPct val="117999"/>
              </a:lnSpc>
              <a:spcBef>
                <a:spcPts val="0"/>
              </a:spcBef>
              <a:spcAft>
                <a:spcPts val="0"/>
              </a:spcAft>
              <a:buSzPts val="2200"/>
              <a:buFont typeface="Helvetica Neue"/>
              <a:buNone/>
            </a:pPr>
            <a:r>
              <a:t/>
            </a:r>
            <a:endParaRPr sz="1200">
              <a:solidFill>
                <a:schemeClr val="dk1"/>
              </a:solidFill>
              <a:latin typeface="Manrope ExtraLight"/>
              <a:ea typeface="Manrope ExtraLight"/>
              <a:cs typeface="Manrope ExtraLight"/>
              <a:sym typeface="Manrope ExtraLight"/>
            </a:endParaRPr>
          </a:p>
          <a:p>
            <a:pPr indent="0" lvl="0" marL="0" rtl="0" algn="l">
              <a:lnSpc>
                <a:spcPct val="117999"/>
              </a:lnSpc>
              <a:spcBef>
                <a:spcPts val="0"/>
              </a:spcBef>
              <a:spcAft>
                <a:spcPts val="0"/>
              </a:spcAft>
              <a:buSzPts val="1400"/>
              <a:buNone/>
            </a:pPr>
            <a:r>
              <a:t/>
            </a:r>
            <a:endParaRPr sz="1200">
              <a:solidFill>
                <a:schemeClr val="dk1"/>
              </a:solidFill>
              <a:latin typeface="Manrope ExtraLight"/>
              <a:ea typeface="Manrope ExtraLight"/>
              <a:cs typeface="Manrope ExtraLight"/>
              <a:sym typeface="Manrope ExtraLight"/>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0" name="Google Shape;100;p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Gray/Orange" showMasterSp="0">
  <p:cSld name="Title - Gray/Orange">
    <p:bg>
      <p:bgPr>
        <a:solidFill>
          <a:srgbClr val="E7E7E7"/>
        </a:solidFill>
      </p:bgPr>
    </p:bg>
    <p:spTree>
      <p:nvGrpSpPr>
        <p:cNvPr id="7" name="Shape 7"/>
        <p:cNvGrpSpPr/>
        <p:nvPr/>
      </p:nvGrpSpPr>
      <p:grpSpPr>
        <a:xfrm>
          <a:off x="0" y="0"/>
          <a:ext cx="0" cy="0"/>
          <a:chOff x="0" y="0"/>
          <a:chExt cx="0" cy="0"/>
        </a:xfrm>
      </p:grpSpPr>
      <p:sp>
        <p:nvSpPr>
          <p:cNvPr id="8" name="Google Shape;8;p6"/>
          <p:cNvSpPr txBox="1"/>
          <p:nvPr>
            <p:ph idx="1" type="body"/>
          </p:nvPr>
        </p:nvSpPr>
        <p:spPr>
          <a:xfrm>
            <a:off x="1880923" y="3500489"/>
            <a:ext cx="17116516" cy="3760803"/>
          </a:xfrm>
          <a:prstGeom prst="rect">
            <a:avLst/>
          </a:prstGeom>
          <a:noFill/>
          <a:ln>
            <a:noFill/>
          </a:ln>
        </p:spPr>
        <p:txBody>
          <a:bodyPr anchorCtr="0" anchor="b" bIns="45700" lIns="91425" spcFirstLastPara="1" rIns="91425" wrap="square" tIns="45700">
            <a:noAutofit/>
          </a:bodyPr>
          <a:lstStyle>
            <a:lvl1pPr indent="-228600" lvl="0" marL="457200" marR="0" rtl="0" algn="l">
              <a:lnSpc>
                <a:spcPct val="80000"/>
              </a:lnSpc>
              <a:spcBef>
                <a:spcPts val="0"/>
              </a:spcBef>
              <a:spcAft>
                <a:spcPts val="0"/>
              </a:spcAft>
              <a:buClr>
                <a:srgbClr val="082E72"/>
              </a:buClr>
              <a:buSzPts val="12000"/>
              <a:buFont typeface="Manrope"/>
              <a:buNone/>
              <a:defRPr b="0" i="0" sz="12000" u="none" cap="none" strike="noStrike">
                <a:solidFill>
                  <a:srgbClr val="082E72"/>
                </a:solidFill>
                <a:latin typeface="Manrope"/>
                <a:ea typeface="Manrope"/>
                <a:cs typeface="Manrope"/>
                <a:sym typeface="Manrope"/>
              </a:defRPr>
            </a:lvl1pPr>
            <a:lvl2pPr indent="-603504" lvl="1" marL="91440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2pPr>
            <a:lvl3pPr indent="-603504" lvl="2" marL="137160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3pPr>
            <a:lvl4pPr indent="-603504" lvl="3" marL="182880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4pPr>
            <a:lvl5pPr indent="-603504" lvl="4" marL="228600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5pPr>
            <a:lvl6pPr indent="-603504" lvl="5" marL="274320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6pPr>
            <a:lvl7pPr indent="-603504" lvl="6" marL="320040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7pPr>
            <a:lvl8pPr indent="-603504" lvl="7" marL="365760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8pPr>
            <a:lvl9pPr indent="-603503" lvl="8" marL="411480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9pPr>
          </a:lstStyle>
          <a:p/>
        </p:txBody>
      </p:sp>
      <p:sp>
        <p:nvSpPr>
          <p:cNvPr id="9" name="Google Shape;9;p6"/>
          <p:cNvSpPr txBox="1"/>
          <p:nvPr>
            <p:ph idx="2" type="body"/>
          </p:nvPr>
        </p:nvSpPr>
        <p:spPr>
          <a:xfrm>
            <a:off x="1926569" y="7692280"/>
            <a:ext cx="17116516" cy="424386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82E72"/>
              </a:buClr>
              <a:buSzPts val="3000"/>
              <a:buFont typeface="Manrope Light"/>
              <a:buNone/>
              <a:defRPr b="0" i="0" sz="3000" u="none" cap="none" strike="noStrike">
                <a:solidFill>
                  <a:srgbClr val="082E72"/>
                </a:solidFill>
                <a:latin typeface="Manrope Light"/>
                <a:ea typeface="Manrope Light"/>
                <a:cs typeface="Manrope Light"/>
                <a:sym typeface="Manrope Light"/>
              </a:defRPr>
            </a:lvl1pPr>
            <a:lvl2pPr indent="-603504" lvl="1" marL="91440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2pPr>
            <a:lvl3pPr indent="-603504" lvl="2" marL="137160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3pPr>
            <a:lvl4pPr indent="-603504" lvl="3" marL="182880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4pPr>
            <a:lvl5pPr indent="-603504" lvl="4" marL="228600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5pPr>
            <a:lvl6pPr indent="-603504" lvl="5" marL="274320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6pPr>
            <a:lvl7pPr indent="-603504" lvl="6" marL="320040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7pPr>
            <a:lvl8pPr indent="-603504" lvl="7" marL="365760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8pPr>
            <a:lvl9pPr indent="-603503" lvl="8" marL="411480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9pPr>
          </a:lstStyle>
          <a:p/>
        </p:txBody>
      </p:sp>
      <p:sp>
        <p:nvSpPr>
          <p:cNvPr id="10" name="Google Shape;10;p6"/>
          <p:cNvSpPr/>
          <p:nvPr>
            <p:ph idx="3" type="body"/>
          </p:nvPr>
        </p:nvSpPr>
        <p:spPr>
          <a:xfrm rot="-2700000">
            <a:off x="19911090" y="5069595"/>
            <a:ext cx="10168805" cy="7991630"/>
          </a:xfrm>
          <a:prstGeom prst="roundRect">
            <a:avLst>
              <a:gd fmla="val 16033" name="adj"/>
            </a:avLst>
          </a:prstGeom>
          <a:gradFill>
            <a:gsLst>
              <a:gs pos="0">
                <a:srgbClr val="FB9E45"/>
              </a:gs>
              <a:gs pos="30517">
                <a:srgbClr val="FB9E45"/>
              </a:gs>
              <a:gs pos="90092">
                <a:srgbClr val="FDCFA2">
                  <a:alpha val="49411"/>
                </a:srgbClr>
              </a:gs>
              <a:gs pos="100000">
                <a:srgbClr val="FFFFFF">
                  <a:alpha val="0"/>
                </a:srgbClr>
              </a:gs>
            </a:gsLst>
            <a:lin ang="5400000" scaled="0"/>
          </a:gradFill>
          <a:ln>
            <a:noFill/>
          </a:ln>
        </p:spPr>
        <p:txBody>
          <a:bodyPr anchorCtr="0" anchor="ctr" bIns="45700" lIns="91425" spcFirstLastPara="1" rIns="91425" wrap="square" tIns="45700">
            <a:noAutofit/>
          </a:bodyPr>
          <a:lstStyle>
            <a:lvl1pPr indent="-603504" lvl="0" marL="45720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1pPr>
            <a:lvl2pPr indent="-603504" lvl="1" marL="91440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2pPr>
            <a:lvl3pPr indent="-603504" lvl="2" marL="137160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3pPr>
            <a:lvl4pPr indent="-603504" lvl="3" marL="182880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4pPr>
            <a:lvl5pPr indent="-603504" lvl="4" marL="228600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5pPr>
            <a:lvl6pPr indent="-603504" lvl="5" marL="274320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6pPr>
            <a:lvl7pPr indent="-603504" lvl="6" marL="320040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7pPr>
            <a:lvl8pPr indent="-603504" lvl="7" marL="365760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8pPr>
            <a:lvl9pPr indent="-603503" lvl="8" marL="411480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9pPr>
          </a:lstStyle>
          <a:p/>
        </p:txBody>
      </p:sp>
    </p:spTree>
  </p:cSld>
  <p:clrMapOvr>
    <a:masterClrMapping/>
  </p:clrMapOvr>
  <p:extLst>
    <p:ext uri="{DCECCB84-F9BA-43D5-87BE-67443E8EF086}">
      <p15:sldGuideLst>
        <p15:guide id="1" orient="horz" pos="4320">
          <p15:clr>
            <a:srgbClr val="FBAE40"/>
          </p15:clr>
        </p15:guide>
        <p15:guide id="2" pos="76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White" type="tx">
  <p:cSld name="TITLE_AND_BODY">
    <p:spTree>
      <p:nvGrpSpPr>
        <p:cNvPr id="11" name="Shape 11"/>
        <p:cNvGrpSpPr/>
        <p:nvPr/>
      </p:nvGrpSpPr>
      <p:grpSpPr>
        <a:xfrm>
          <a:off x="0" y="0"/>
          <a:ext cx="0" cy="0"/>
          <a:chOff x="0" y="0"/>
          <a:chExt cx="0" cy="0"/>
        </a:xfrm>
      </p:grpSpPr>
      <p:sp>
        <p:nvSpPr>
          <p:cNvPr id="12" name="Google Shape;12;p7"/>
          <p:cNvSpPr txBox="1"/>
          <p:nvPr>
            <p:ph idx="1" type="body"/>
          </p:nvPr>
        </p:nvSpPr>
        <p:spPr>
          <a:xfrm>
            <a:off x="1880923" y="3500489"/>
            <a:ext cx="17116516" cy="3760803"/>
          </a:xfrm>
          <a:prstGeom prst="rect">
            <a:avLst/>
          </a:prstGeom>
          <a:noFill/>
          <a:ln>
            <a:noFill/>
          </a:ln>
        </p:spPr>
        <p:txBody>
          <a:bodyPr anchorCtr="0" anchor="b" bIns="45700" lIns="91425" spcFirstLastPara="1" rIns="91425" wrap="square" tIns="45700">
            <a:noAutofit/>
          </a:bodyPr>
          <a:lstStyle>
            <a:lvl1pPr indent="-228600" lvl="0" marL="457200" marR="0" rtl="0" algn="l">
              <a:lnSpc>
                <a:spcPct val="80000"/>
              </a:lnSpc>
              <a:spcBef>
                <a:spcPts val="0"/>
              </a:spcBef>
              <a:spcAft>
                <a:spcPts val="0"/>
              </a:spcAft>
              <a:buClr>
                <a:srgbClr val="082E72"/>
              </a:buClr>
              <a:buSzPts val="12000"/>
              <a:buFont typeface="Manrope"/>
              <a:buNone/>
              <a:defRPr b="0" i="0" sz="12000" u="none" cap="none" strike="noStrike">
                <a:solidFill>
                  <a:srgbClr val="082E72"/>
                </a:solidFill>
                <a:latin typeface="Manrope"/>
                <a:ea typeface="Manrope"/>
                <a:cs typeface="Manrope"/>
                <a:sym typeface="Manrope"/>
              </a:defRPr>
            </a:lvl1pPr>
            <a:lvl2pPr indent="-603504" lvl="1" marL="91440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2pPr>
            <a:lvl3pPr indent="-603504" lvl="2" marL="137160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3pPr>
            <a:lvl4pPr indent="-603504" lvl="3" marL="182880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4pPr>
            <a:lvl5pPr indent="-603504" lvl="4" marL="228600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5pPr>
            <a:lvl6pPr indent="-603504" lvl="5" marL="274320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6pPr>
            <a:lvl7pPr indent="-603504" lvl="6" marL="320040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7pPr>
            <a:lvl8pPr indent="-603504" lvl="7" marL="365760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8pPr>
            <a:lvl9pPr indent="-603503" lvl="8" marL="411480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9pPr>
          </a:lstStyle>
          <a:p/>
        </p:txBody>
      </p:sp>
      <p:sp>
        <p:nvSpPr>
          <p:cNvPr id="13" name="Google Shape;13;p7"/>
          <p:cNvSpPr txBox="1"/>
          <p:nvPr>
            <p:ph idx="2" type="body"/>
          </p:nvPr>
        </p:nvSpPr>
        <p:spPr>
          <a:xfrm>
            <a:off x="1926569" y="7692280"/>
            <a:ext cx="17116516" cy="424386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82E72"/>
              </a:buClr>
              <a:buSzPts val="3000"/>
              <a:buFont typeface="Manrope Light"/>
              <a:buNone/>
              <a:defRPr b="0" i="0" sz="3000" u="none" cap="none" strike="noStrike">
                <a:solidFill>
                  <a:srgbClr val="082E72"/>
                </a:solidFill>
                <a:latin typeface="Manrope Light"/>
                <a:ea typeface="Manrope Light"/>
                <a:cs typeface="Manrope Light"/>
                <a:sym typeface="Manrope Light"/>
              </a:defRPr>
            </a:lvl1pPr>
            <a:lvl2pPr indent="-603504" lvl="1" marL="91440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2pPr>
            <a:lvl3pPr indent="-603504" lvl="2" marL="137160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3pPr>
            <a:lvl4pPr indent="-603504" lvl="3" marL="182880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4pPr>
            <a:lvl5pPr indent="-603504" lvl="4" marL="228600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5pPr>
            <a:lvl6pPr indent="-603504" lvl="5" marL="274320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6pPr>
            <a:lvl7pPr indent="-603504" lvl="6" marL="320040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7pPr>
            <a:lvl8pPr indent="-603504" lvl="7" marL="365760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8pPr>
            <a:lvl9pPr indent="-603503" lvl="8" marL="411480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9pPr>
          </a:lstStyle>
          <a:p/>
        </p:txBody>
      </p:sp>
      <p:sp>
        <p:nvSpPr>
          <p:cNvPr id="14" name="Google Shape;14;p7"/>
          <p:cNvSpPr/>
          <p:nvPr>
            <p:ph idx="3" type="body"/>
          </p:nvPr>
        </p:nvSpPr>
        <p:spPr>
          <a:xfrm rot="-2700000">
            <a:off x="19911090" y="5069595"/>
            <a:ext cx="10168805" cy="7991630"/>
          </a:xfrm>
          <a:prstGeom prst="roundRect">
            <a:avLst>
              <a:gd fmla="val 16033" name="adj"/>
            </a:avLst>
          </a:prstGeom>
          <a:gradFill>
            <a:gsLst>
              <a:gs pos="0">
                <a:srgbClr val="F9E15C"/>
              </a:gs>
              <a:gs pos="30796">
                <a:srgbClr val="F9E15C"/>
              </a:gs>
              <a:gs pos="90132">
                <a:srgbClr val="FDF1AE">
                  <a:alpha val="49411"/>
                </a:srgbClr>
              </a:gs>
              <a:gs pos="100000">
                <a:srgbClr val="FFFFFF">
                  <a:alpha val="0"/>
                </a:srgbClr>
              </a:gs>
            </a:gsLst>
            <a:lin ang="5400000" scaled="0"/>
          </a:gradFill>
          <a:ln>
            <a:noFill/>
          </a:ln>
        </p:spPr>
        <p:txBody>
          <a:bodyPr anchorCtr="0" anchor="ctr" bIns="45700" lIns="91425" spcFirstLastPara="1" rIns="91425" wrap="square" tIns="45700">
            <a:noAutofit/>
          </a:bodyPr>
          <a:lstStyle>
            <a:lvl1pPr indent="-603504" lvl="0" marL="45720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1pPr>
            <a:lvl2pPr indent="-603504" lvl="1" marL="91440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2pPr>
            <a:lvl3pPr indent="-603504" lvl="2" marL="137160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3pPr>
            <a:lvl4pPr indent="-603504" lvl="3" marL="182880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4pPr>
            <a:lvl5pPr indent="-603504" lvl="4" marL="228600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5pPr>
            <a:lvl6pPr indent="-603504" lvl="5" marL="274320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6pPr>
            <a:lvl7pPr indent="-603504" lvl="6" marL="320040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7pPr>
            <a:lvl8pPr indent="-603504" lvl="7" marL="365760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8pPr>
            <a:lvl9pPr indent="-603503" lvl="8" marL="411480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9pPr>
          </a:lstStyle>
          <a:p/>
        </p:txBody>
      </p:sp>
    </p:spTree>
  </p:cSld>
  <p:clrMapOvr>
    <a:masterClrMapping/>
  </p:clrMapOvr>
  <p:extLst>
    <p:ext uri="{DCECCB84-F9BA-43D5-87BE-67443E8EF086}">
      <p15:sldGuideLst>
        <p15:guide id="1" orient="horz" pos="4320">
          <p15:clr>
            <a:srgbClr val="FBAE40"/>
          </p15:clr>
        </p15:guide>
        <p15:guide id="2" pos="76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Digital Blue" showMasterSp="0">
  <p:cSld name="Title - Digital Blue">
    <p:bg>
      <p:bgPr>
        <a:solidFill>
          <a:schemeClr val="accent1"/>
        </a:solidFill>
      </p:bgPr>
    </p:bg>
    <p:spTree>
      <p:nvGrpSpPr>
        <p:cNvPr id="15" name="Shape 15"/>
        <p:cNvGrpSpPr/>
        <p:nvPr/>
      </p:nvGrpSpPr>
      <p:grpSpPr>
        <a:xfrm>
          <a:off x="0" y="0"/>
          <a:ext cx="0" cy="0"/>
          <a:chOff x="0" y="0"/>
          <a:chExt cx="0" cy="0"/>
        </a:xfrm>
      </p:grpSpPr>
      <p:sp>
        <p:nvSpPr>
          <p:cNvPr id="16" name="Google Shape;16;p8"/>
          <p:cNvSpPr txBox="1"/>
          <p:nvPr>
            <p:ph idx="1" type="body"/>
          </p:nvPr>
        </p:nvSpPr>
        <p:spPr>
          <a:xfrm>
            <a:off x="1880923" y="3500489"/>
            <a:ext cx="17116516" cy="3760803"/>
          </a:xfrm>
          <a:prstGeom prst="rect">
            <a:avLst/>
          </a:prstGeom>
          <a:noFill/>
          <a:ln>
            <a:noFill/>
          </a:ln>
        </p:spPr>
        <p:txBody>
          <a:bodyPr anchorCtr="0" anchor="b" bIns="45700" lIns="91425" spcFirstLastPara="1" rIns="91425" wrap="square" tIns="45700">
            <a:noAutofit/>
          </a:bodyPr>
          <a:lstStyle>
            <a:lvl1pPr indent="-228600" lvl="0" marL="457200" marR="0" rtl="0" algn="l">
              <a:lnSpc>
                <a:spcPct val="80000"/>
              </a:lnSpc>
              <a:spcBef>
                <a:spcPts val="0"/>
              </a:spcBef>
              <a:spcAft>
                <a:spcPts val="0"/>
              </a:spcAft>
              <a:buClr>
                <a:srgbClr val="FFFFFF"/>
              </a:buClr>
              <a:buSzPts val="12000"/>
              <a:buFont typeface="Manrope"/>
              <a:buNone/>
              <a:defRPr b="0" i="0" sz="12000" u="none" cap="none" strike="noStrike">
                <a:solidFill>
                  <a:srgbClr val="FFFFFF"/>
                </a:solidFill>
                <a:latin typeface="Manrope"/>
                <a:ea typeface="Manrope"/>
                <a:cs typeface="Manrope"/>
                <a:sym typeface="Manrope"/>
              </a:defRPr>
            </a:lvl1pPr>
            <a:lvl2pPr indent="-603504" lvl="1" marL="91440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2pPr>
            <a:lvl3pPr indent="-603504" lvl="2" marL="137160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3pPr>
            <a:lvl4pPr indent="-603504" lvl="3" marL="182880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4pPr>
            <a:lvl5pPr indent="-603504" lvl="4" marL="228600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5pPr>
            <a:lvl6pPr indent="-603504" lvl="5" marL="274320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6pPr>
            <a:lvl7pPr indent="-603504" lvl="6" marL="320040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7pPr>
            <a:lvl8pPr indent="-603504" lvl="7" marL="365760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8pPr>
            <a:lvl9pPr indent="-603503" lvl="8" marL="411480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9pPr>
          </a:lstStyle>
          <a:p/>
        </p:txBody>
      </p:sp>
      <p:sp>
        <p:nvSpPr>
          <p:cNvPr id="17" name="Google Shape;17;p8"/>
          <p:cNvSpPr txBox="1"/>
          <p:nvPr>
            <p:ph idx="2" type="body"/>
          </p:nvPr>
        </p:nvSpPr>
        <p:spPr>
          <a:xfrm>
            <a:off x="1926569" y="7692280"/>
            <a:ext cx="17116516" cy="424386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FFFFFF"/>
              </a:buClr>
              <a:buSzPts val="3000"/>
              <a:buFont typeface="Manrope Light"/>
              <a:buNone/>
              <a:defRPr b="0" i="0" sz="3000" u="none" cap="none" strike="noStrike">
                <a:solidFill>
                  <a:srgbClr val="FFFFFF"/>
                </a:solidFill>
                <a:latin typeface="Manrope Light"/>
                <a:ea typeface="Manrope Light"/>
                <a:cs typeface="Manrope Light"/>
                <a:sym typeface="Manrope Light"/>
              </a:defRPr>
            </a:lvl1pPr>
            <a:lvl2pPr indent="-603504" lvl="1" marL="91440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2pPr>
            <a:lvl3pPr indent="-603504" lvl="2" marL="137160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3pPr>
            <a:lvl4pPr indent="-603504" lvl="3" marL="182880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4pPr>
            <a:lvl5pPr indent="-603504" lvl="4" marL="228600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5pPr>
            <a:lvl6pPr indent="-603504" lvl="5" marL="274320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6pPr>
            <a:lvl7pPr indent="-603504" lvl="6" marL="320040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7pPr>
            <a:lvl8pPr indent="-603504" lvl="7" marL="365760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8pPr>
            <a:lvl9pPr indent="-603503" lvl="8" marL="411480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9pPr>
          </a:lstStyle>
          <a:p/>
        </p:txBody>
      </p:sp>
      <p:pic>
        <p:nvPicPr>
          <p:cNvPr descr="Image" id="18" name="Google Shape;18;p8"/>
          <p:cNvPicPr preferRelativeResize="0"/>
          <p:nvPr/>
        </p:nvPicPr>
        <p:blipFill rotWithShape="1">
          <a:blip r:embed="rId2">
            <a:alphaModFix/>
          </a:blip>
          <a:srcRect b="0" l="0" r="0" t="0"/>
          <a:stretch/>
        </p:blipFill>
        <p:spPr>
          <a:xfrm>
            <a:off x="1306086" y="1283661"/>
            <a:ext cx="2625909" cy="639268"/>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Gray/Blue copy" showMasterSp="0">
  <p:cSld name="Title - Gray/Blue copy">
    <p:bg>
      <p:bgPr>
        <a:solidFill>
          <a:srgbClr val="082E72"/>
        </a:solidFill>
      </p:bgPr>
    </p:bg>
    <p:spTree>
      <p:nvGrpSpPr>
        <p:cNvPr id="19" name="Shape 19"/>
        <p:cNvGrpSpPr/>
        <p:nvPr/>
      </p:nvGrpSpPr>
      <p:grpSpPr>
        <a:xfrm>
          <a:off x="0" y="0"/>
          <a:ext cx="0" cy="0"/>
          <a:chOff x="0" y="0"/>
          <a:chExt cx="0" cy="0"/>
        </a:xfrm>
      </p:grpSpPr>
      <p:sp>
        <p:nvSpPr>
          <p:cNvPr id="20" name="Google Shape;20;p9"/>
          <p:cNvSpPr txBox="1"/>
          <p:nvPr>
            <p:ph idx="1" type="body"/>
          </p:nvPr>
        </p:nvSpPr>
        <p:spPr>
          <a:xfrm>
            <a:off x="1880923" y="3500489"/>
            <a:ext cx="17116516" cy="3760803"/>
          </a:xfrm>
          <a:prstGeom prst="rect">
            <a:avLst/>
          </a:prstGeom>
          <a:noFill/>
          <a:ln>
            <a:noFill/>
          </a:ln>
        </p:spPr>
        <p:txBody>
          <a:bodyPr anchorCtr="0" anchor="b" bIns="45700" lIns="91425" spcFirstLastPara="1" rIns="91425" wrap="square" tIns="45700">
            <a:noAutofit/>
          </a:bodyPr>
          <a:lstStyle>
            <a:lvl1pPr indent="-228600" lvl="0" marL="457200" marR="0" rtl="0" algn="l">
              <a:lnSpc>
                <a:spcPct val="80000"/>
              </a:lnSpc>
              <a:spcBef>
                <a:spcPts val="0"/>
              </a:spcBef>
              <a:spcAft>
                <a:spcPts val="0"/>
              </a:spcAft>
              <a:buClr>
                <a:srgbClr val="FFFFFF"/>
              </a:buClr>
              <a:buSzPts val="12000"/>
              <a:buFont typeface="Manrope"/>
              <a:buNone/>
              <a:defRPr b="0" i="0" sz="12000" u="none" cap="none" strike="noStrike">
                <a:solidFill>
                  <a:srgbClr val="FFFFFF"/>
                </a:solidFill>
                <a:latin typeface="Manrope"/>
                <a:ea typeface="Manrope"/>
                <a:cs typeface="Manrope"/>
                <a:sym typeface="Manrope"/>
              </a:defRPr>
            </a:lvl1pPr>
            <a:lvl2pPr indent="-603504" lvl="1" marL="91440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2pPr>
            <a:lvl3pPr indent="-603504" lvl="2" marL="137160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3pPr>
            <a:lvl4pPr indent="-603504" lvl="3" marL="182880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4pPr>
            <a:lvl5pPr indent="-603504" lvl="4" marL="228600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5pPr>
            <a:lvl6pPr indent="-603504" lvl="5" marL="274320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6pPr>
            <a:lvl7pPr indent="-603504" lvl="6" marL="320040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7pPr>
            <a:lvl8pPr indent="-603504" lvl="7" marL="365760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8pPr>
            <a:lvl9pPr indent="-603503" lvl="8" marL="411480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9pPr>
          </a:lstStyle>
          <a:p/>
        </p:txBody>
      </p:sp>
      <p:sp>
        <p:nvSpPr>
          <p:cNvPr id="21" name="Google Shape;21;p9"/>
          <p:cNvSpPr txBox="1"/>
          <p:nvPr>
            <p:ph idx="2" type="body"/>
          </p:nvPr>
        </p:nvSpPr>
        <p:spPr>
          <a:xfrm>
            <a:off x="1926569" y="7692280"/>
            <a:ext cx="17116516" cy="424386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FFFFFF"/>
              </a:buClr>
              <a:buSzPts val="3000"/>
              <a:buFont typeface="Manrope Light"/>
              <a:buNone/>
              <a:defRPr b="0" i="0" sz="3000" u="none" cap="none" strike="noStrike">
                <a:solidFill>
                  <a:srgbClr val="FFFFFF"/>
                </a:solidFill>
                <a:latin typeface="Manrope Light"/>
                <a:ea typeface="Manrope Light"/>
                <a:cs typeface="Manrope Light"/>
                <a:sym typeface="Manrope Light"/>
              </a:defRPr>
            </a:lvl1pPr>
            <a:lvl2pPr indent="-603504" lvl="1" marL="91440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2pPr>
            <a:lvl3pPr indent="-603504" lvl="2" marL="137160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3pPr>
            <a:lvl4pPr indent="-603504" lvl="3" marL="182880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4pPr>
            <a:lvl5pPr indent="-603504" lvl="4" marL="228600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5pPr>
            <a:lvl6pPr indent="-603504" lvl="5" marL="274320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6pPr>
            <a:lvl7pPr indent="-603504" lvl="6" marL="320040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7pPr>
            <a:lvl8pPr indent="-603504" lvl="7" marL="365760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8pPr>
            <a:lvl9pPr indent="-603503" lvl="8" marL="411480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9pPr>
          </a:lstStyle>
          <a:p/>
        </p:txBody>
      </p:sp>
      <p:sp>
        <p:nvSpPr>
          <p:cNvPr id="22" name="Google Shape;22;p9"/>
          <p:cNvSpPr/>
          <p:nvPr>
            <p:ph idx="3" type="body"/>
          </p:nvPr>
        </p:nvSpPr>
        <p:spPr>
          <a:xfrm rot="-2700000">
            <a:off x="19911090" y="5069595"/>
            <a:ext cx="10168805" cy="7991630"/>
          </a:xfrm>
          <a:prstGeom prst="roundRect">
            <a:avLst>
              <a:gd fmla="val 16033" name="adj"/>
            </a:avLst>
          </a:prstGeom>
          <a:gradFill>
            <a:gsLst>
              <a:gs pos="0">
                <a:schemeClr val="accent1"/>
              </a:gs>
              <a:gs pos="30306">
                <a:schemeClr val="accent1"/>
              </a:gs>
              <a:gs pos="90062">
                <a:srgbClr val="9FAEFD">
                  <a:alpha val="49411"/>
                </a:srgbClr>
              </a:gs>
              <a:gs pos="100000">
                <a:srgbClr val="FFFFFF">
                  <a:alpha val="0"/>
                </a:srgbClr>
              </a:gs>
            </a:gsLst>
            <a:lin ang="5400000" scaled="0"/>
          </a:gradFill>
          <a:ln>
            <a:noFill/>
          </a:ln>
        </p:spPr>
        <p:txBody>
          <a:bodyPr anchorCtr="0" anchor="ctr" bIns="45700" lIns="91425" spcFirstLastPara="1" rIns="91425" wrap="square" tIns="45700">
            <a:noAutofit/>
          </a:bodyPr>
          <a:lstStyle>
            <a:lvl1pPr indent="-603504" lvl="0" marL="45720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1pPr>
            <a:lvl2pPr indent="-603504" lvl="1" marL="91440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2pPr>
            <a:lvl3pPr indent="-603504" lvl="2" marL="137160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3pPr>
            <a:lvl4pPr indent="-603504" lvl="3" marL="182880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4pPr>
            <a:lvl5pPr indent="-603504" lvl="4" marL="228600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5pPr>
            <a:lvl6pPr indent="-603504" lvl="5" marL="274320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6pPr>
            <a:lvl7pPr indent="-603504" lvl="6" marL="320040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7pPr>
            <a:lvl8pPr indent="-603504" lvl="7" marL="365760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8pPr>
            <a:lvl9pPr indent="-603503" lvl="8" marL="411480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9pPr>
          </a:lstStyle>
          <a:p/>
        </p:txBody>
      </p:sp>
      <p:pic>
        <p:nvPicPr>
          <p:cNvPr descr="Image" id="23" name="Google Shape;23;p9"/>
          <p:cNvPicPr preferRelativeResize="0"/>
          <p:nvPr/>
        </p:nvPicPr>
        <p:blipFill rotWithShape="1">
          <a:blip r:embed="rId2">
            <a:alphaModFix/>
          </a:blip>
          <a:srcRect b="0" l="0" r="0" t="0"/>
          <a:stretch/>
        </p:blipFill>
        <p:spPr>
          <a:xfrm>
            <a:off x="1926569" y="1773516"/>
            <a:ext cx="2625909" cy="639268"/>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Warm Orange" showMasterSp="0">
  <p:cSld name="Title - Warm Orange">
    <p:bg>
      <p:bgPr>
        <a:solidFill>
          <a:srgbClr val="FB9E45"/>
        </a:solidFill>
      </p:bgPr>
    </p:bg>
    <p:spTree>
      <p:nvGrpSpPr>
        <p:cNvPr id="24" name="Shape 24"/>
        <p:cNvGrpSpPr/>
        <p:nvPr/>
      </p:nvGrpSpPr>
      <p:grpSpPr>
        <a:xfrm>
          <a:off x="0" y="0"/>
          <a:ext cx="0" cy="0"/>
          <a:chOff x="0" y="0"/>
          <a:chExt cx="0" cy="0"/>
        </a:xfrm>
      </p:grpSpPr>
      <p:sp>
        <p:nvSpPr>
          <p:cNvPr id="25" name="Google Shape;25;p10"/>
          <p:cNvSpPr txBox="1"/>
          <p:nvPr>
            <p:ph idx="1" type="body"/>
          </p:nvPr>
        </p:nvSpPr>
        <p:spPr>
          <a:xfrm>
            <a:off x="1880923" y="3500489"/>
            <a:ext cx="17116516" cy="3760803"/>
          </a:xfrm>
          <a:prstGeom prst="rect">
            <a:avLst/>
          </a:prstGeom>
          <a:noFill/>
          <a:ln>
            <a:noFill/>
          </a:ln>
        </p:spPr>
        <p:txBody>
          <a:bodyPr anchorCtr="0" anchor="b" bIns="45700" lIns="91425" spcFirstLastPara="1" rIns="91425" wrap="square" tIns="45700">
            <a:noAutofit/>
          </a:bodyPr>
          <a:lstStyle>
            <a:lvl1pPr indent="-228600" lvl="0" marL="457200" marR="0" rtl="0" algn="l">
              <a:lnSpc>
                <a:spcPct val="80000"/>
              </a:lnSpc>
              <a:spcBef>
                <a:spcPts val="0"/>
              </a:spcBef>
              <a:spcAft>
                <a:spcPts val="0"/>
              </a:spcAft>
              <a:buClr>
                <a:srgbClr val="FFFFFF"/>
              </a:buClr>
              <a:buSzPts val="12000"/>
              <a:buFont typeface="Manrope"/>
              <a:buNone/>
              <a:defRPr b="0" i="0" sz="12000" u="none" cap="none" strike="noStrike">
                <a:solidFill>
                  <a:srgbClr val="FFFFFF"/>
                </a:solidFill>
                <a:latin typeface="Manrope"/>
                <a:ea typeface="Manrope"/>
                <a:cs typeface="Manrope"/>
                <a:sym typeface="Manrope"/>
              </a:defRPr>
            </a:lvl1pPr>
            <a:lvl2pPr indent="-603504" lvl="1" marL="91440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2pPr>
            <a:lvl3pPr indent="-603504" lvl="2" marL="137160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3pPr>
            <a:lvl4pPr indent="-603504" lvl="3" marL="182880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4pPr>
            <a:lvl5pPr indent="-603504" lvl="4" marL="228600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5pPr>
            <a:lvl6pPr indent="-603504" lvl="5" marL="274320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6pPr>
            <a:lvl7pPr indent="-603504" lvl="6" marL="320040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7pPr>
            <a:lvl8pPr indent="-603504" lvl="7" marL="365760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8pPr>
            <a:lvl9pPr indent="-603503" lvl="8" marL="411480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9pPr>
          </a:lstStyle>
          <a:p/>
        </p:txBody>
      </p:sp>
      <p:sp>
        <p:nvSpPr>
          <p:cNvPr id="26" name="Google Shape;26;p10"/>
          <p:cNvSpPr txBox="1"/>
          <p:nvPr>
            <p:ph idx="2" type="body"/>
          </p:nvPr>
        </p:nvSpPr>
        <p:spPr>
          <a:xfrm>
            <a:off x="1926569" y="7692280"/>
            <a:ext cx="17116516" cy="424386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FFFFFF"/>
              </a:buClr>
              <a:buSzPts val="3000"/>
              <a:buFont typeface="Manrope Light"/>
              <a:buNone/>
              <a:defRPr b="0" i="0" sz="3000" u="none" cap="none" strike="noStrike">
                <a:solidFill>
                  <a:srgbClr val="FFFFFF"/>
                </a:solidFill>
                <a:latin typeface="Manrope Light"/>
                <a:ea typeface="Manrope Light"/>
                <a:cs typeface="Manrope Light"/>
                <a:sym typeface="Manrope Light"/>
              </a:defRPr>
            </a:lvl1pPr>
            <a:lvl2pPr indent="-603504" lvl="1" marL="91440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2pPr>
            <a:lvl3pPr indent="-603504" lvl="2" marL="137160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3pPr>
            <a:lvl4pPr indent="-603504" lvl="3" marL="182880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4pPr>
            <a:lvl5pPr indent="-603504" lvl="4" marL="228600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5pPr>
            <a:lvl6pPr indent="-603504" lvl="5" marL="274320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6pPr>
            <a:lvl7pPr indent="-603504" lvl="6" marL="320040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7pPr>
            <a:lvl8pPr indent="-603504" lvl="7" marL="365760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8pPr>
            <a:lvl9pPr indent="-603503" lvl="8" marL="411480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9pPr>
          </a:lstStyle>
          <a:p/>
        </p:txBody>
      </p:sp>
      <p:pic>
        <p:nvPicPr>
          <p:cNvPr descr="Image" id="27" name="Google Shape;27;p10"/>
          <p:cNvPicPr preferRelativeResize="0"/>
          <p:nvPr/>
        </p:nvPicPr>
        <p:blipFill rotWithShape="1">
          <a:blip r:embed="rId2">
            <a:alphaModFix/>
          </a:blip>
          <a:srcRect b="0" l="0" r="0" t="0"/>
          <a:stretch/>
        </p:blipFill>
        <p:spPr>
          <a:xfrm>
            <a:off x="1926569" y="1773516"/>
            <a:ext cx="2625909" cy="639268"/>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Spark Yellow" showMasterSp="0">
  <p:cSld name="Title - Spark Yellow">
    <p:bg>
      <p:bgPr>
        <a:solidFill>
          <a:srgbClr val="F9E15C"/>
        </a:solidFill>
      </p:bgPr>
    </p:bg>
    <p:spTree>
      <p:nvGrpSpPr>
        <p:cNvPr id="28" name="Shape 28"/>
        <p:cNvGrpSpPr/>
        <p:nvPr/>
      </p:nvGrpSpPr>
      <p:grpSpPr>
        <a:xfrm>
          <a:off x="0" y="0"/>
          <a:ext cx="0" cy="0"/>
          <a:chOff x="0" y="0"/>
          <a:chExt cx="0" cy="0"/>
        </a:xfrm>
      </p:grpSpPr>
      <p:sp>
        <p:nvSpPr>
          <p:cNvPr id="29" name="Google Shape;29;p11"/>
          <p:cNvSpPr txBox="1"/>
          <p:nvPr>
            <p:ph idx="1" type="body"/>
          </p:nvPr>
        </p:nvSpPr>
        <p:spPr>
          <a:xfrm>
            <a:off x="1880923" y="3500489"/>
            <a:ext cx="17116516" cy="3760803"/>
          </a:xfrm>
          <a:prstGeom prst="rect">
            <a:avLst/>
          </a:prstGeom>
          <a:noFill/>
          <a:ln>
            <a:noFill/>
          </a:ln>
        </p:spPr>
        <p:txBody>
          <a:bodyPr anchorCtr="0" anchor="b" bIns="45700" lIns="91425" spcFirstLastPara="1" rIns="91425" wrap="square" tIns="45700">
            <a:noAutofit/>
          </a:bodyPr>
          <a:lstStyle>
            <a:lvl1pPr indent="-228600" lvl="0" marL="457200" marR="0" rtl="0" algn="l">
              <a:lnSpc>
                <a:spcPct val="80000"/>
              </a:lnSpc>
              <a:spcBef>
                <a:spcPts val="0"/>
              </a:spcBef>
              <a:spcAft>
                <a:spcPts val="0"/>
              </a:spcAft>
              <a:buClr>
                <a:srgbClr val="082E72"/>
              </a:buClr>
              <a:buSzPts val="12000"/>
              <a:buFont typeface="Manrope"/>
              <a:buNone/>
              <a:defRPr b="0" i="0" sz="12000" u="none" cap="none" strike="noStrike">
                <a:solidFill>
                  <a:srgbClr val="082E72"/>
                </a:solidFill>
                <a:latin typeface="Manrope"/>
                <a:ea typeface="Manrope"/>
                <a:cs typeface="Manrope"/>
                <a:sym typeface="Manrope"/>
              </a:defRPr>
            </a:lvl1pPr>
            <a:lvl2pPr indent="-603504" lvl="1" marL="91440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2pPr>
            <a:lvl3pPr indent="-603504" lvl="2" marL="137160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3pPr>
            <a:lvl4pPr indent="-603504" lvl="3" marL="182880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4pPr>
            <a:lvl5pPr indent="-603504" lvl="4" marL="228600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5pPr>
            <a:lvl6pPr indent="-603504" lvl="5" marL="274320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6pPr>
            <a:lvl7pPr indent="-603504" lvl="6" marL="320040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7pPr>
            <a:lvl8pPr indent="-603504" lvl="7" marL="365760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8pPr>
            <a:lvl9pPr indent="-603503" lvl="8" marL="411480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9pPr>
          </a:lstStyle>
          <a:p/>
        </p:txBody>
      </p:sp>
      <p:sp>
        <p:nvSpPr>
          <p:cNvPr id="30" name="Google Shape;30;p11"/>
          <p:cNvSpPr txBox="1"/>
          <p:nvPr>
            <p:ph idx="2" type="body"/>
          </p:nvPr>
        </p:nvSpPr>
        <p:spPr>
          <a:xfrm>
            <a:off x="1926569" y="7692280"/>
            <a:ext cx="17116516" cy="424386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82E72"/>
              </a:buClr>
              <a:buSzPts val="3000"/>
              <a:buFont typeface="Manrope Light"/>
              <a:buNone/>
              <a:defRPr b="0" i="0" sz="3000" u="none" cap="none" strike="noStrike">
                <a:solidFill>
                  <a:srgbClr val="082E72"/>
                </a:solidFill>
                <a:latin typeface="Manrope Light"/>
                <a:ea typeface="Manrope Light"/>
                <a:cs typeface="Manrope Light"/>
                <a:sym typeface="Manrope Light"/>
              </a:defRPr>
            </a:lvl1pPr>
            <a:lvl2pPr indent="-603504" lvl="1" marL="91440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2pPr>
            <a:lvl3pPr indent="-603504" lvl="2" marL="137160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3pPr>
            <a:lvl4pPr indent="-603504" lvl="3" marL="182880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4pPr>
            <a:lvl5pPr indent="-603504" lvl="4" marL="228600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5pPr>
            <a:lvl6pPr indent="-603504" lvl="5" marL="274320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6pPr>
            <a:lvl7pPr indent="-603504" lvl="6" marL="320040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7pPr>
            <a:lvl8pPr indent="-603504" lvl="7" marL="365760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8pPr>
            <a:lvl9pPr indent="-603503" lvl="8" marL="4114800" marR="0" rtl="0" algn="l">
              <a:lnSpc>
                <a:spcPct val="90000"/>
              </a:lnSpc>
              <a:spcBef>
                <a:spcPts val="4500"/>
              </a:spcBef>
              <a:spcAft>
                <a:spcPts val="0"/>
              </a:spcAft>
              <a:buClr>
                <a:srgbClr val="000000"/>
              </a:buClr>
              <a:buSzPts val="5904"/>
              <a:buFont typeface="Helvetica Neue"/>
              <a:buChar char="•"/>
              <a:defRPr b="0" i="0" sz="4800" u="none" cap="none" strike="noStrike">
                <a:solidFill>
                  <a:srgbClr val="000000"/>
                </a:solidFill>
                <a:latin typeface="Helvetica Neue"/>
                <a:ea typeface="Helvetica Neue"/>
                <a:cs typeface="Helvetica Neue"/>
                <a:sym typeface="Helvetica Neue"/>
              </a:defRPr>
            </a:lvl9pPr>
          </a:lstStyle>
          <a:p/>
        </p:txBody>
      </p:sp>
      <p:pic>
        <p:nvPicPr>
          <p:cNvPr descr="Image" id="31" name="Google Shape;31;p11"/>
          <p:cNvPicPr preferRelativeResize="0"/>
          <p:nvPr/>
        </p:nvPicPr>
        <p:blipFill rotWithShape="1">
          <a:blip r:embed="rId2">
            <a:alphaModFix/>
          </a:blip>
          <a:srcRect b="0" l="0" r="0" t="0"/>
          <a:stretch/>
        </p:blipFill>
        <p:spPr>
          <a:xfrm>
            <a:off x="1926569" y="1773517"/>
            <a:ext cx="2625909" cy="639267"/>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 name="Shape 5"/>
        <p:cNvGrpSpPr/>
        <p:nvPr/>
      </p:nvGrpSpPr>
      <p:grpSpPr>
        <a:xfrm>
          <a:off x="0" y="0"/>
          <a:ext cx="0" cy="0"/>
          <a:chOff x="0" y="0"/>
          <a:chExt cx="0" cy="0"/>
        </a:xfrm>
      </p:grpSpPr>
      <p:pic>
        <p:nvPicPr>
          <p:cNvPr descr="Image" id="6" name="Google Shape;6;p5"/>
          <p:cNvPicPr preferRelativeResize="0"/>
          <p:nvPr/>
        </p:nvPicPr>
        <p:blipFill rotWithShape="1">
          <a:blip r:embed="rId1">
            <a:alphaModFix/>
          </a:blip>
          <a:srcRect b="0" l="0" r="0" t="0"/>
          <a:stretch/>
        </p:blipFill>
        <p:spPr>
          <a:xfrm>
            <a:off x="1306086" y="1283662"/>
            <a:ext cx="2625909" cy="639267"/>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 name="Shape 35"/>
        <p:cNvGrpSpPr/>
        <p:nvPr/>
      </p:nvGrpSpPr>
      <p:grpSpPr>
        <a:xfrm>
          <a:off x="0" y="0"/>
          <a:ext cx="0" cy="0"/>
          <a:chOff x="0" y="0"/>
          <a:chExt cx="0" cy="0"/>
        </a:xfrm>
      </p:grpSpPr>
      <p:sp>
        <p:nvSpPr>
          <p:cNvPr id="36" name="Google Shape;36;p1"/>
          <p:cNvSpPr txBox="1"/>
          <p:nvPr>
            <p:ph idx="2" type="body"/>
          </p:nvPr>
        </p:nvSpPr>
        <p:spPr>
          <a:xfrm>
            <a:off x="1926569" y="8733680"/>
            <a:ext cx="10766675" cy="2153123"/>
          </a:xfrm>
          <a:prstGeom prst="rect">
            <a:avLst/>
          </a:prstGeom>
          <a:noFill/>
          <a:ln>
            <a:noFill/>
          </a:ln>
        </p:spPr>
        <p:txBody>
          <a:bodyPr anchorCtr="0" anchor="t" bIns="45700" lIns="91425" spcFirstLastPara="1" rIns="91425" wrap="square" tIns="45700">
            <a:noAutofit/>
          </a:bodyPr>
          <a:lstStyle/>
          <a:p>
            <a:pPr indent="0" lvl="0" marL="0" marR="0" rtl="0" algn="l">
              <a:lnSpc>
                <a:spcPct val="110000"/>
              </a:lnSpc>
              <a:spcBef>
                <a:spcPts val="0"/>
              </a:spcBef>
              <a:spcAft>
                <a:spcPts val="0"/>
              </a:spcAft>
              <a:buClr>
                <a:srgbClr val="082E72"/>
              </a:buClr>
              <a:buSzPts val="5000"/>
              <a:buFont typeface="Manrope Light"/>
              <a:buNone/>
            </a:pPr>
            <a:r>
              <a:rPr b="0" i="0" lang="en-US" sz="5000" u="none" cap="none" strike="noStrike">
                <a:solidFill>
                  <a:srgbClr val="082E72"/>
                </a:solidFill>
                <a:latin typeface="Manrope Light"/>
                <a:ea typeface="Manrope Light"/>
                <a:cs typeface="Manrope Light"/>
                <a:sym typeface="Manrope Light"/>
              </a:rPr>
              <a:t>Ecommerce solutions </a:t>
            </a:r>
            <a:br>
              <a:rPr b="0" i="0" lang="en-US" sz="5000" u="none" cap="none" strike="noStrike">
                <a:solidFill>
                  <a:srgbClr val="082E72"/>
                </a:solidFill>
                <a:latin typeface="Manrope Light"/>
                <a:ea typeface="Manrope Light"/>
                <a:cs typeface="Manrope Light"/>
                <a:sym typeface="Manrope Light"/>
              </a:rPr>
            </a:br>
            <a:r>
              <a:rPr b="0" i="0" lang="en-US" sz="5000" u="none" cap="none" strike="noStrike">
                <a:solidFill>
                  <a:srgbClr val="082E72"/>
                </a:solidFill>
                <a:latin typeface="Manrope Light"/>
                <a:ea typeface="Manrope Light"/>
                <a:cs typeface="Manrope Light"/>
                <a:sym typeface="Manrope Light"/>
              </a:rPr>
              <a:t>for every omni-channel </a:t>
            </a:r>
            <a:r>
              <a:rPr lang="en-US" sz="5000"/>
              <a:t>experience</a:t>
            </a:r>
            <a:endParaRPr b="0" i="0" sz="5000" u="none" cap="none" strike="noStrike">
              <a:solidFill>
                <a:srgbClr val="082E72"/>
              </a:solidFill>
              <a:latin typeface="Manrope Light"/>
              <a:ea typeface="Manrope Light"/>
              <a:cs typeface="Manrope Light"/>
              <a:sym typeface="Manrope Light"/>
            </a:endParaRPr>
          </a:p>
        </p:txBody>
      </p:sp>
      <p:sp>
        <p:nvSpPr>
          <p:cNvPr id="37" name="Google Shape;37;p1"/>
          <p:cNvSpPr/>
          <p:nvPr>
            <p:ph idx="3" type="body"/>
          </p:nvPr>
        </p:nvSpPr>
        <p:spPr>
          <a:xfrm rot="-2700000">
            <a:off x="16053126" y="-440082"/>
            <a:ext cx="24653137" cy="21841114"/>
          </a:xfrm>
          <a:prstGeom prst="roundRect">
            <a:avLst>
              <a:gd fmla="val 9195" name="adj"/>
            </a:avLst>
          </a:prstGeom>
          <a:gradFill>
            <a:gsLst>
              <a:gs pos="0">
                <a:schemeClr val="accent1"/>
              </a:gs>
              <a:gs pos="30517">
                <a:schemeClr val="accent1"/>
              </a:gs>
              <a:gs pos="90092">
                <a:srgbClr val="9FAEFD">
                  <a:alpha val="49411"/>
                </a:srgbClr>
              </a:gs>
              <a:gs pos="100000">
                <a:srgbClr val="FFFFFF">
                  <a:alpha val="0"/>
                </a:srgbClr>
              </a:gs>
            </a:gsLst>
            <a:lin ang="0" scaled="0"/>
          </a:gra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FB9E45"/>
              </a:buClr>
              <a:buSzPts val="4800"/>
              <a:buFont typeface="Helvetica Neue"/>
              <a:buNone/>
            </a:pPr>
            <a:r>
              <a:t/>
            </a:r>
            <a:endParaRPr/>
          </a:p>
        </p:txBody>
      </p:sp>
      <p:pic>
        <p:nvPicPr>
          <p:cNvPr descr="Image" id="38" name="Google Shape;38;p1"/>
          <p:cNvPicPr preferRelativeResize="0"/>
          <p:nvPr>
            <p:ph idx="2" type="pic"/>
          </p:nvPr>
        </p:nvPicPr>
        <p:blipFill rotWithShape="1">
          <a:blip r:embed="rId3">
            <a:alphaModFix/>
          </a:blip>
          <a:srcRect b="0" l="0" r="0" t="0"/>
          <a:stretch/>
        </p:blipFill>
        <p:spPr>
          <a:xfrm>
            <a:off x="1926569" y="1773517"/>
            <a:ext cx="4212362" cy="1025482"/>
          </a:xfrm>
          <a:prstGeom prst="rect">
            <a:avLst/>
          </a:prstGeom>
          <a:noFill/>
          <a:ln>
            <a:noFill/>
          </a:ln>
        </p:spPr>
      </p:pic>
      <p:sp>
        <p:nvSpPr>
          <p:cNvPr id="39" name="Google Shape;39;p1"/>
          <p:cNvSpPr/>
          <p:nvPr/>
        </p:nvSpPr>
        <p:spPr>
          <a:xfrm>
            <a:off x="8283675" y="6572000"/>
            <a:ext cx="5607000" cy="1737300"/>
          </a:xfrm>
          <a:prstGeom prst="rect">
            <a:avLst/>
          </a:prstGeom>
          <a:solidFill>
            <a:schemeClr val="accent1"/>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40" name="Google Shape;40;p1"/>
          <p:cNvSpPr txBox="1"/>
          <p:nvPr>
            <p:ph idx="1" type="body"/>
          </p:nvPr>
        </p:nvSpPr>
        <p:spPr>
          <a:xfrm>
            <a:off x="1880925" y="3550700"/>
            <a:ext cx="14833800" cy="47520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082E72"/>
              </a:buClr>
              <a:buSzPts val="12000"/>
              <a:buFont typeface="Manrope"/>
              <a:buNone/>
            </a:pPr>
            <a:r>
              <a:rPr lang="en-US"/>
              <a:t>Commerce at the </a:t>
            </a:r>
            <a:r>
              <a:rPr lang="en-US">
                <a:solidFill>
                  <a:schemeClr val="accent1"/>
                </a:solidFill>
              </a:rPr>
              <a:t>speed</a:t>
            </a:r>
            <a:r>
              <a:rPr lang="en-US"/>
              <a:t> of </a:t>
            </a:r>
            <a:r>
              <a:rPr lang="en-US">
                <a:solidFill>
                  <a:srgbClr val="FFFFFF"/>
                </a:solidFill>
              </a:rPr>
              <a:t>change</a:t>
            </a:r>
            <a:endParaRPr>
              <a:solidFill>
                <a:srgbClr val="FFFFF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 name="Shape 44"/>
        <p:cNvGrpSpPr/>
        <p:nvPr/>
      </p:nvGrpSpPr>
      <p:grpSpPr>
        <a:xfrm>
          <a:off x="0" y="0"/>
          <a:ext cx="0" cy="0"/>
          <a:chOff x="0" y="0"/>
          <a:chExt cx="0" cy="0"/>
        </a:xfrm>
      </p:grpSpPr>
      <p:pic>
        <p:nvPicPr>
          <p:cNvPr id="45" name="Google Shape;45;p2"/>
          <p:cNvPicPr preferRelativeResize="0"/>
          <p:nvPr/>
        </p:nvPicPr>
        <p:blipFill rotWithShape="1">
          <a:blip r:embed="rId3">
            <a:alphaModFix/>
          </a:blip>
          <a:srcRect b="0" l="0" r="0" t="0"/>
          <a:stretch/>
        </p:blipFill>
        <p:spPr>
          <a:xfrm>
            <a:off x="32" y="1"/>
            <a:ext cx="24384051" cy="13716000"/>
          </a:xfrm>
          <a:prstGeom prst="rect">
            <a:avLst/>
          </a:prstGeom>
          <a:noFill/>
          <a:ln>
            <a:noFill/>
          </a:ln>
        </p:spPr>
      </p:pic>
      <p:grpSp>
        <p:nvGrpSpPr>
          <p:cNvPr id="46" name="Google Shape;46;p2"/>
          <p:cNvGrpSpPr/>
          <p:nvPr/>
        </p:nvGrpSpPr>
        <p:grpSpPr>
          <a:xfrm>
            <a:off x="10902452" y="1744807"/>
            <a:ext cx="9894087" cy="9512321"/>
            <a:chOff x="9790404" y="635203"/>
            <a:chExt cx="12010598" cy="11547166"/>
          </a:xfrm>
        </p:grpSpPr>
        <p:sp>
          <p:nvSpPr>
            <p:cNvPr id="47" name="Google Shape;47;p2"/>
            <p:cNvSpPr/>
            <p:nvPr/>
          </p:nvSpPr>
          <p:spPr>
            <a:xfrm>
              <a:off x="11823863" y="2834441"/>
              <a:ext cx="8001685" cy="8001684"/>
            </a:xfrm>
            <a:prstGeom prst="ellipse">
              <a:avLst/>
            </a:prstGeom>
            <a:blipFill rotWithShape="1">
              <a:blip r:embed="rId4">
                <a:alphaModFix/>
              </a:blip>
              <a:stretch>
                <a:fillRect b="0" l="0" r="0" t="0"/>
              </a:stretch>
            </a:blipFill>
            <a:ln cap="rnd" cmpd="sng" w="63500">
              <a:solidFill>
                <a:srgbClr val="DEDEDE"/>
              </a:solidFill>
              <a:prstDash val="solid"/>
              <a:miter lim="4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48" name="Google Shape;48;p2"/>
            <p:cNvSpPr/>
            <p:nvPr/>
          </p:nvSpPr>
          <p:spPr>
            <a:xfrm>
              <a:off x="14129676" y="635203"/>
              <a:ext cx="3361018" cy="3361017"/>
            </a:xfrm>
            <a:prstGeom prst="ellipse">
              <a:avLst/>
            </a:prstGeom>
            <a:solidFill>
              <a:srgbClr val="082F75"/>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49" name="Google Shape;49;p2"/>
            <p:cNvSpPr/>
            <p:nvPr/>
          </p:nvSpPr>
          <p:spPr>
            <a:xfrm>
              <a:off x="16890388" y="8821352"/>
              <a:ext cx="3361018" cy="3361017"/>
            </a:xfrm>
            <a:prstGeom prst="ellipse">
              <a:avLst/>
            </a:prstGeom>
            <a:solidFill>
              <a:srgbClr val="FBE35D"/>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50" name="Google Shape;50;p2"/>
            <p:cNvSpPr/>
            <p:nvPr/>
          </p:nvSpPr>
          <p:spPr>
            <a:xfrm>
              <a:off x="9790404" y="3828568"/>
              <a:ext cx="3361018" cy="3361018"/>
            </a:xfrm>
            <a:prstGeom prst="ellipse">
              <a:avLst/>
            </a:prstGeom>
            <a:solidFill>
              <a:srgbClr val="E7E7E7"/>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51" name="Google Shape;51;p2"/>
            <p:cNvSpPr/>
            <p:nvPr/>
          </p:nvSpPr>
          <p:spPr>
            <a:xfrm>
              <a:off x="18439984" y="3828568"/>
              <a:ext cx="3361018" cy="3361018"/>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52" name="Google Shape;52;p2"/>
            <p:cNvSpPr/>
            <p:nvPr/>
          </p:nvSpPr>
          <p:spPr>
            <a:xfrm>
              <a:off x="11368964" y="8821352"/>
              <a:ext cx="3361018" cy="3361017"/>
            </a:xfrm>
            <a:prstGeom prst="ellipse">
              <a:avLst/>
            </a:prstGeom>
            <a:solidFill>
              <a:srgbClr val="FC9F46"/>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53" name="Google Shape;53;p2"/>
            <p:cNvSpPr txBox="1"/>
            <p:nvPr/>
          </p:nvSpPr>
          <p:spPr>
            <a:xfrm>
              <a:off x="14129676" y="1690115"/>
              <a:ext cx="3361017" cy="1058577"/>
            </a:xfrm>
            <a:prstGeom prst="rect">
              <a:avLst/>
            </a:prstGeom>
            <a:noFill/>
            <a:ln>
              <a:noFill/>
            </a:ln>
          </p:spPr>
          <p:txBody>
            <a:bodyPr anchorCtr="0" anchor="t" bIns="50800" lIns="50800" spcFirstLastPara="1" rIns="50800" wrap="square" tIns="50800">
              <a:spAutoFit/>
            </a:bodyPr>
            <a:lstStyle/>
            <a:p>
              <a:pPr indent="0" lvl="0" marL="0" marR="0" rtl="0" algn="ctr">
                <a:lnSpc>
                  <a:spcPct val="100000"/>
                </a:lnSpc>
                <a:spcBef>
                  <a:spcPts val="0"/>
                </a:spcBef>
                <a:spcAft>
                  <a:spcPts val="0"/>
                </a:spcAft>
                <a:buClr>
                  <a:srgbClr val="FFFFFF"/>
                </a:buClr>
                <a:buSzPts val="2500"/>
                <a:buFont typeface="Manrope"/>
                <a:buNone/>
              </a:pPr>
              <a:r>
                <a:rPr b="0" i="0" lang="en-US" sz="2500" u="none" cap="none" strike="noStrike">
                  <a:solidFill>
                    <a:srgbClr val="FFFFFF"/>
                  </a:solidFill>
                  <a:latin typeface="Manrope"/>
                  <a:ea typeface="Manrope"/>
                  <a:cs typeface="Manrope"/>
                  <a:sym typeface="Manrope"/>
                </a:rPr>
                <a:t>Commerce Acceleration</a:t>
              </a:r>
              <a:endParaRPr b="0" i="0" sz="2400" u="none" cap="none" strike="noStrike">
                <a:solidFill>
                  <a:srgbClr val="FFFFFF"/>
                </a:solidFill>
                <a:latin typeface="Manrope"/>
                <a:ea typeface="Manrope"/>
                <a:cs typeface="Manrope"/>
                <a:sym typeface="Manrope"/>
              </a:endParaRPr>
            </a:p>
          </p:txBody>
        </p:sp>
        <p:sp>
          <p:nvSpPr>
            <p:cNvPr id="54" name="Google Shape;54;p2"/>
            <p:cNvSpPr txBox="1"/>
            <p:nvPr/>
          </p:nvSpPr>
          <p:spPr>
            <a:xfrm>
              <a:off x="9834501" y="4953073"/>
              <a:ext cx="3316919" cy="1058577"/>
            </a:xfrm>
            <a:prstGeom prst="rect">
              <a:avLst/>
            </a:prstGeom>
            <a:noFill/>
            <a:ln>
              <a:noFill/>
            </a:ln>
          </p:spPr>
          <p:txBody>
            <a:bodyPr anchorCtr="0" anchor="t" bIns="50800" lIns="50800" spcFirstLastPara="1" rIns="50800" wrap="square" tIns="50800">
              <a:spAutoFit/>
            </a:bodyPr>
            <a:lstStyle/>
            <a:p>
              <a:pPr indent="0" lvl="0" marL="0" marR="0" rtl="0" algn="ctr">
                <a:lnSpc>
                  <a:spcPct val="100000"/>
                </a:lnSpc>
                <a:spcBef>
                  <a:spcPts val="0"/>
                </a:spcBef>
                <a:spcAft>
                  <a:spcPts val="0"/>
                </a:spcAft>
                <a:buClr>
                  <a:srgbClr val="082F75"/>
                </a:buClr>
                <a:buSzPts val="2500"/>
                <a:buFont typeface="Manrope"/>
                <a:buNone/>
              </a:pPr>
              <a:r>
                <a:rPr b="0" i="0" lang="en-US" sz="2500" u="none" cap="none" strike="noStrike">
                  <a:solidFill>
                    <a:srgbClr val="082F75"/>
                  </a:solidFill>
                  <a:latin typeface="Manrope"/>
                  <a:ea typeface="Manrope"/>
                  <a:cs typeface="Manrope"/>
                  <a:sym typeface="Manrope"/>
                </a:rPr>
                <a:t>Digital </a:t>
              </a:r>
              <a:br>
                <a:rPr b="0" i="0" lang="en-US" sz="2500" u="none" cap="none" strike="noStrike">
                  <a:solidFill>
                    <a:srgbClr val="082F75"/>
                  </a:solidFill>
                  <a:latin typeface="Manrope"/>
                  <a:ea typeface="Manrope"/>
                  <a:cs typeface="Manrope"/>
                  <a:sym typeface="Manrope"/>
                </a:rPr>
              </a:br>
              <a:r>
                <a:rPr b="0" i="0" lang="en-US" sz="2500" u="none" cap="none" strike="noStrike">
                  <a:solidFill>
                    <a:srgbClr val="082F75"/>
                  </a:solidFill>
                  <a:latin typeface="Manrope"/>
                  <a:ea typeface="Manrope"/>
                  <a:cs typeface="Manrope"/>
                  <a:sym typeface="Manrope"/>
                </a:rPr>
                <a:t>Governance</a:t>
              </a:r>
              <a:endParaRPr b="0" i="0" sz="2400" u="none" cap="none" strike="noStrike">
                <a:solidFill>
                  <a:srgbClr val="082F75"/>
                </a:solidFill>
                <a:latin typeface="Manrope"/>
                <a:ea typeface="Manrope"/>
                <a:cs typeface="Manrope"/>
                <a:sym typeface="Manrope"/>
              </a:endParaRPr>
            </a:p>
          </p:txBody>
        </p:sp>
        <p:sp>
          <p:nvSpPr>
            <p:cNvPr id="55" name="Google Shape;55;p2"/>
            <p:cNvSpPr txBox="1"/>
            <p:nvPr/>
          </p:nvSpPr>
          <p:spPr>
            <a:xfrm>
              <a:off x="16890388" y="10027851"/>
              <a:ext cx="3361017" cy="1058577"/>
            </a:xfrm>
            <a:prstGeom prst="rect">
              <a:avLst/>
            </a:prstGeom>
            <a:noFill/>
            <a:ln>
              <a:noFill/>
            </a:ln>
          </p:spPr>
          <p:txBody>
            <a:bodyPr anchorCtr="0" anchor="t" bIns="50800" lIns="50800" spcFirstLastPara="1" rIns="50800" wrap="square" tIns="50800">
              <a:spAutoFit/>
            </a:bodyPr>
            <a:lstStyle/>
            <a:p>
              <a:pPr indent="0" lvl="0" marL="0" marR="0" rtl="0" algn="ctr">
                <a:lnSpc>
                  <a:spcPct val="100000"/>
                </a:lnSpc>
                <a:spcBef>
                  <a:spcPts val="0"/>
                </a:spcBef>
                <a:spcAft>
                  <a:spcPts val="0"/>
                </a:spcAft>
                <a:buClr>
                  <a:srgbClr val="082F75"/>
                </a:buClr>
                <a:buSzPts val="2500"/>
                <a:buFont typeface="Manrope"/>
                <a:buNone/>
              </a:pPr>
              <a:r>
                <a:rPr b="0" i="0" lang="en-US" sz="2500" u="none" cap="none" strike="noStrike">
                  <a:solidFill>
                    <a:srgbClr val="082F75"/>
                  </a:solidFill>
                  <a:latin typeface="Manrope"/>
                  <a:ea typeface="Manrope"/>
                  <a:cs typeface="Manrope"/>
                  <a:sym typeface="Manrope"/>
                </a:rPr>
                <a:t>Omnichannel </a:t>
              </a:r>
              <a:br>
                <a:rPr b="0" i="0" lang="en-US" sz="2500" u="none" cap="none" strike="noStrike">
                  <a:solidFill>
                    <a:srgbClr val="082F75"/>
                  </a:solidFill>
                  <a:latin typeface="Manrope"/>
                  <a:ea typeface="Manrope"/>
                  <a:cs typeface="Manrope"/>
                  <a:sym typeface="Manrope"/>
                </a:rPr>
              </a:br>
              <a:r>
                <a:rPr b="0" i="0" lang="en-US" sz="2500" u="none" cap="none" strike="noStrike">
                  <a:solidFill>
                    <a:srgbClr val="082F75"/>
                  </a:solidFill>
                  <a:latin typeface="Manrope"/>
                  <a:ea typeface="Manrope"/>
                  <a:cs typeface="Manrope"/>
                  <a:sym typeface="Manrope"/>
                </a:rPr>
                <a:t>Experience</a:t>
              </a:r>
              <a:endParaRPr b="0" i="0" sz="2400" u="none" cap="none" strike="noStrike">
                <a:solidFill>
                  <a:srgbClr val="082F75"/>
                </a:solidFill>
                <a:latin typeface="Manrope"/>
                <a:ea typeface="Manrope"/>
                <a:cs typeface="Manrope"/>
                <a:sym typeface="Manrope"/>
              </a:endParaRPr>
            </a:p>
          </p:txBody>
        </p:sp>
        <p:sp>
          <p:nvSpPr>
            <p:cNvPr id="56" name="Google Shape;56;p2"/>
            <p:cNvSpPr txBox="1"/>
            <p:nvPr/>
          </p:nvSpPr>
          <p:spPr>
            <a:xfrm>
              <a:off x="11368964" y="10027851"/>
              <a:ext cx="3372439" cy="1058577"/>
            </a:xfrm>
            <a:prstGeom prst="rect">
              <a:avLst/>
            </a:prstGeom>
            <a:noFill/>
            <a:ln>
              <a:noFill/>
            </a:ln>
          </p:spPr>
          <p:txBody>
            <a:bodyPr anchorCtr="0" anchor="t" bIns="50800" lIns="50800" spcFirstLastPara="1" rIns="50800" wrap="square" tIns="50800">
              <a:spAutoFit/>
            </a:bodyPr>
            <a:lstStyle/>
            <a:p>
              <a:pPr indent="0" lvl="0" marL="0" marR="0" rtl="0" algn="ctr">
                <a:lnSpc>
                  <a:spcPct val="100000"/>
                </a:lnSpc>
                <a:spcBef>
                  <a:spcPts val="0"/>
                </a:spcBef>
                <a:spcAft>
                  <a:spcPts val="0"/>
                </a:spcAft>
                <a:buClr>
                  <a:srgbClr val="FFFFFF"/>
                </a:buClr>
                <a:buSzPts val="2500"/>
                <a:buFont typeface="Manrope"/>
                <a:buNone/>
              </a:pPr>
              <a:r>
                <a:rPr b="0" i="0" lang="en-US" sz="2500" u="none" cap="none" strike="noStrike">
                  <a:solidFill>
                    <a:srgbClr val="FFFFFF"/>
                  </a:solidFill>
                  <a:latin typeface="Manrope"/>
                  <a:ea typeface="Manrope"/>
                  <a:cs typeface="Manrope"/>
                  <a:sym typeface="Manrope"/>
                  <a:extLst>
                    <a:ext uri="http://customooxmlschemas.google.com/">
                      <go:slidesCustomData xmlns:go="http://customooxmlschemas.google.com/" textRoundtripDataId="0"/>
                    </a:ext>
                  </a:extLst>
                </a:rPr>
                <a:t>Digital</a:t>
              </a:r>
              <a:r>
                <a:rPr b="0" i="0" lang="en-US" sz="2500" u="none" cap="none" strike="noStrike">
                  <a:solidFill>
                    <a:srgbClr val="FFFFFF"/>
                  </a:solidFill>
                  <a:latin typeface="Manrope"/>
                  <a:ea typeface="Manrope"/>
                  <a:cs typeface="Manrope"/>
                  <a:sym typeface="Manrope"/>
                </a:rPr>
                <a:t> </a:t>
              </a:r>
              <a:br>
                <a:rPr b="0" i="0" lang="en-US" sz="2500" u="none" cap="none" strike="noStrike">
                  <a:solidFill>
                    <a:srgbClr val="FFFFFF"/>
                  </a:solidFill>
                  <a:latin typeface="Manrope"/>
                  <a:ea typeface="Manrope"/>
                  <a:cs typeface="Manrope"/>
                  <a:sym typeface="Manrope"/>
                </a:rPr>
              </a:br>
              <a:r>
                <a:rPr b="0" i="0" lang="en-US" sz="2500" u="none" cap="none" strike="noStrike">
                  <a:solidFill>
                    <a:srgbClr val="FFFFFF"/>
                  </a:solidFill>
                  <a:latin typeface="Manrope"/>
                  <a:ea typeface="Manrope"/>
                  <a:cs typeface="Manrope"/>
                  <a:sym typeface="Manrope"/>
                </a:rPr>
                <a:t>Shelf</a:t>
              </a:r>
              <a:endParaRPr b="0" i="0" sz="2400" u="none" cap="none" strike="noStrike">
                <a:solidFill>
                  <a:srgbClr val="FFFFFF"/>
                </a:solidFill>
                <a:latin typeface="Manrope"/>
                <a:ea typeface="Manrope"/>
                <a:cs typeface="Manrope"/>
                <a:sym typeface="Manrope"/>
              </a:endParaRPr>
            </a:p>
          </p:txBody>
        </p:sp>
      </p:grpSp>
      <p:sp>
        <p:nvSpPr>
          <p:cNvPr id="57" name="Google Shape;57;p2"/>
          <p:cNvSpPr txBox="1"/>
          <p:nvPr/>
        </p:nvSpPr>
        <p:spPr>
          <a:xfrm>
            <a:off x="12577574" y="11236816"/>
            <a:ext cx="6591626" cy="564257"/>
          </a:xfrm>
          <a:prstGeom prst="rect">
            <a:avLst/>
          </a:prstGeom>
          <a:noFill/>
          <a:ln>
            <a:noFill/>
          </a:ln>
        </p:spPr>
        <p:txBody>
          <a:bodyPr anchorCtr="0" anchor="t" bIns="50800" lIns="50800" spcFirstLastPara="1" rIns="50800" wrap="square" tIns="50800">
            <a:spAutoFit/>
          </a:bodyPr>
          <a:lstStyle/>
          <a:p>
            <a:pPr indent="0" lvl="0" marL="0" marR="0" rtl="0" algn="ctr">
              <a:lnSpc>
                <a:spcPct val="100000"/>
              </a:lnSpc>
              <a:spcBef>
                <a:spcPts val="0"/>
              </a:spcBef>
              <a:spcAft>
                <a:spcPts val="0"/>
              </a:spcAft>
              <a:buClr>
                <a:srgbClr val="082F75"/>
              </a:buClr>
              <a:buSzPts val="3000"/>
              <a:buFont typeface="Manrope ExtraBold"/>
              <a:buNone/>
            </a:pPr>
            <a:r>
              <a:rPr b="1" i="0" lang="en-US" sz="3000" u="none" cap="none" strike="noStrike">
                <a:solidFill>
                  <a:srgbClr val="082F75"/>
                </a:solidFill>
                <a:latin typeface="Manrope ExtraBold"/>
                <a:ea typeface="Manrope ExtraBold"/>
                <a:cs typeface="Manrope ExtraBold"/>
                <a:sym typeface="Manrope ExtraBold"/>
              </a:rPr>
              <a:t>OMNI-YOU</a:t>
            </a:r>
            <a:endParaRPr b="1" i="0" sz="3000" u="none" cap="none" strike="noStrike">
              <a:solidFill>
                <a:srgbClr val="082F75"/>
              </a:solidFill>
              <a:latin typeface="Manrope ExtraBold"/>
              <a:ea typeface="Manrope ExtraBold"/>
              <a:cs typeface="Manrope ExtraBold"/>
              <a:sym typeface="Manrope ExtraBold"/>
            </a:endParaRPr>
          </a:p>
        </p:txBody>
      </p:sp>
      <p:sp>
        <p:nvSpPr>
          <p:cNvPr id="58" name="Google Shape;58;p2"/>
          <p:cNvSpPr/>
          <p:nvPr/>
        </p:nvSpPr>
        <p:spPr>
          <a:xfrm>
            <a:off x="1138628" y="3102429"/>
            <a:ext cx="6712724" cy="11444167"/>
          </a:xfrm>
          <a:prstGeom prst="roundRect">
            <a:avLst>
              <a:gd fmla="val 3458" name="adj"/>
            </a:avLst>
          </a:prstGeom>
          <a:gradFill>
            <a:gsLst>
              <a:gs pos="0">
                <a:srgbClr val="0322D0"/>
              </a:gs>
              <a:gs pos="48000">
                <a:srgbClr val="4561FB"/>
              </a:gs>
              <a:gs pos="100000">
                <a:srgbClr val="8A9CFD">
                  <a:alpha val="56470"/>
                </a:srgbClr>
              </a:gs>
            </a:gsLst>
            <a:lin ang="5400000" scaled="0"/>
          </a:gra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59" name="Google Shape;59;p2"/>
          <p:cNvSpPr txBox="1"/>
          <p:nvPr/>
        </p:nvSpPr>
        <p:spPr>
          <a:xfrm>
            <a:off x="1707042" y="3810331"/>
            <a:ext cx="5466679" cy="1722474"/>
          </a:xfrm>
          <a:prstGeom prst="rect">
            <a:avLst/>
          </a:prstGeom>
          <a:noFill/>
          <a:ln>
            <a:noFill/>
          </a:ln>
        </p:spPr>
        <p:txBody>
          <a:bodyPr anchorCtr="0" anchor="t" bIns="50800" lIns="50800" spcFirstLastPara="1" rIns="50800" wrap="square" tIns="50800">
            <a:normAutofit/>
          </a:bodyPr>
          <a:lstStyle/>
          <a:p>
            <a:pPr indent="0" lvl="0" marL="0" marR="0" rtl="0" algn="l">
              <a:lnSpc>
                <a:spcPct val="110000"/>
              </a:lnSpc>
              <a:spcBef>
                <a:spcPts val="0"/>
              </a:spcBef>
              <a:spcAft>
                <a:spcPts val="0"/>
              </a:spcAft>
              <a:buClr>
                <a:srgbClr val="FFFFFF"/>
              </a:buClr>
              <a:buSzPts val="4000"/>
              <a:buFont typeface="Manrope"/>
              <a:buNone/>
            </a:pPr>
            <a:r>
              <a:rPr b="0" i="0" lang="en-US" sz="4000" u="none" cap="none" strike="noStrike">
                <a:solidFill>
                  <a:srgbClr val="FFFFFF"/>
                </a:solidFill>
                <a:latin typeface="Manrope"/>
                <a:ea typeface="Manrope"/>
                <a:cs typeface="Manrope"/>
                <a:sym typeface="Manrope"/>
              </a:rPr>
              <a:t>What does it take to stay ahead of change?</a:t>
            </a:r>
            <a:endParaRPr b="0" i="0" sz="1400" u="none" cap="none" strike="noStrike">
              <a:solidFill>
                <a:srgbClr val="000000"/>
              </a:solidFill>
              <a:latin typeface="Arial"/>
              <a:ea typeface="Arial"/>
              <a:cs typeface="Arial"/>
              <a:sym typeface="Arial"/>
            </a:endParaRPr>
          </a:p>
        </p:txBody>
      </p:sp>
      <p:sp>
        <p:nvSpPr>
          <p:cNvPr id="60" name="Google Shape;60;p2"/>
          <p:cNvSpPr txBox="1"/>
          <p:nvPr/>
        </p:nvSpPr>
        <p:spPr>
          <a:xfrm>
            <a:off x="1707042" y="6526526"/>
            <a:ext cx="5466679" cy="5785194"/>
          </a:xfrm>
          <a:prstGeom prst="rect">
            <a:avLst/>
          </a:prstGeom>
          <a:noFill/>
          <a:ln>
            <a:noFill/>
          </a:ln>
        </p:spPr>
        <p:txBody>
          <a:bodyPr anchorCtr="0" anchor="t" bIns="50800" lIns="50800" spcFirstLastPara="1" rIns="50800" wrap="square" tIns="50800">
            <a:normAutofit/>
          </a:bodyPr>
          <a:lstStyle/>
          <a:p>
            <a:pPr indent="0" lvl="0" marL="0" marR="0" rtl="0" algn="l">
              <a:lnSpc>
                <a:spcPct val="100000"/>
              </a:lnSpc>
              <a:spcBef>
                <a:spcPts val="0"/>
              </a:spcBef>
              <a:spcAft>
                <a:spcPts val="0"/>
              </a:spcAft>
              <a:buClr>
                <a:srgbClr val="FFFFFF"/>
              </a:buClr>
              <a:buSzPts val="2800"/>
              <a:buFont typeface="Manrope Light"/>
              <a:buNone/>
            </a:pPr>
            <a:r>
              <a:rPr b="0" i="0" lang="en-US" sz="2800" u="none" cap="none" strike="noStrike">
                <a:solidFill>
                  <a:srgbClr val="FFFFFF"/>
                </a:solidFill>
                <a:latin typeface="Manrope Light"/>
                <a:ea typeface="Manrope Light"/>
                <a:cs typeface="Manrope Light"/>
                <a:sym typeface="Manrope Light"/>
              </a:rPr>
              <a:t>From need to retention, buyers are changing faster than businesses can keep up. </a:t>
            </a:r>
            <a:br>
              <a:rPr b="0" i="0" lang="en-US" sz="2800" u="none" cap="none" strike="noStrike">
                <a:solidFill>
                  <a:srgbClr val="FFFFFF"/>
                </a:solidFill>
                <a:latin typeface="Manrope Light"/>
                <a:ea typeface="Manrope Light"/>
                <a:cs typeface="Manrope Light"/>
                <a:sym typeface="Manrope Light"/>
              </a:rPr>
            </a:br>
            <a:br>
              <a:rPr b="0" i="0" lang="en-US" sz="2800" u="none" cap="none" strike="noStrike">
                <a:solidFill>
                  <a:srgbClr val="FFFFFF"/>
                </a:solidFill>
                <a:latin typeface="Manrope Light"/>
                <a:ea typeface="Manrope Light"/>
                <a:cs typeface="Manrope Light"/>
                <a:sym typeface="Manrope Light"/>
              </a:rPr>
            </a:br>
            <a:r>
              <a:rPr b="0" i="0" lang="en-US" sz="2800" u="none" cap="none" strike="noStrike">
                <a:solidFill>
                  <a:srgbClr val="FFFFFF"/>
                </a:solidFill>
                <a:latin typeface="Manrope Light"/>
                <a:ea typeface="Manrope Light"/>
                <a:cs typeface="Manrope Light"/>
                <a:sym typeface="Manrope Light"/>
              </a:rPr>
              <a:t>Intevity enables leaders, like you, with commerce solutions to give your team the experiences buyers want &amp; pay for, where &amp; when it matters most.  </a:t>
            </a:r>
            <a:br>
              <a:rPr b="0" i="0" lang="en-US" sz="2800" u="none" cap="none" strike="noStrike">
                <a:solidFill>
                  <a:srgbClr val="FFFFFF"/>
                </a:solidFill>
                <a:latin typeface="Manrope Light"/>
                <a:ea typeface="Manrope Light"/>
                <a:cs typeface="Manrope Light"/>
                <a:sym typeface="Manrope Light"/>
              </a:rPr>
            </a:br>
            <a:br>
              <a:rPr b="0" i="0" lang="en-US" sz="2800" u="none" cap="none" strike="noStrike">
                <a:solidFill>
                  <a:srgbClr val="FFFFFF"/>
                </a:solidFill>
                <a:latin typeface="Manrope Light"/>
                <a:ea typeface="Manrope Light"/>
                <a:cs typeface="Manrope Light"/>
                <a:sym typeface="Manrope Light"/>
              </a:rPr>
            </a:br>
            <a:r>
              <a:rPr b="0" i="0" lang="en-US" sz="2800" u="none" cap="none" strike="noStrike">
                <a:solidFill>
                  <a:srgbClr val="FFFFFF"/>
                </a:solidFill>
                <a:latin typeface="Manrope Light"/>
                <a:ea typeface="Manrope Light"/>
                <a:cs typeface="Manrope Light"/>
                <a:sym typeface="Manrope Light"/>
              </a:rPr>
              <a:t>It’s time someone focused on what matters to you, Omni-you.</a:t>
            </a:r>
            <a:endParaRPr b="0" i="0" sz="2800" u="none" cap="none" strike="noStrike">
              <a:solidFill>
                <a:srgbClr val="FFFFFF"/>
              </a:solidFill>
              <a:latin typeface="Manrope Light"/>
              <a:ea typeface="Manrope Light"/>
              <a:cs typeface="Manrope Light"/>
              <a:sym typeface="Manrope Light"/>
            </a:endParaRPr>
          </a:p>
        </p:txBody>
      </p:sp>
      <p:cxnSp>
        <p:nvCxnSpPr>
          <p:cNvPr id="61" name="Google Shape;61;p2"/>
          <p:cNvCxnSpPr/>
          <p:nvPr/>
        </p:nvCxnSpPr>
        <p:spPr>
          <a:xfrm>
            <a:off x="1788685" y="5770505"/>
            <a:ext cx="5394960" cy="0"/>
          </a:xfrm>
          <a:prstGeom prst="straightConnector1">
            <a:avLst/>
          </a:prstGeom>
          <a:noFill/>
          <a:ln cap="flat" cmpd="sng" w="25400">
            <a:solidFill>
              <a:srgbClr val="FFFFFF"/>
            </a:solidFill>
            <a:prstDash val="solid"/>
            <a:miter lim="400000"/>
            <a:headEnd len="sm" w="sm" type="none"/>
            <a:tailEnd len="sm" w="sm" type="none"/>
          </a:ln>
        </p:spPr>
      </p:cxnSp>
      <p:sp>
        <p:nvSpPr>
          <p:cNvPr id="62" name="Google Shape;62;p2"/>
          <p:cNvSpPr txBox="1"/>
          <p:nvPr/>
        </p:nvSpPr>
        <p:spPr>
          <a:xfrm>
            <a:off x="1138625" y="1850028"/>
            <a:ext cx="5466600" cy="843900"/>
          </a:xfrm>
          <a:prstGeom prst="rect">
            <a:avLst/>
          </a:prstGeom>
          <a:noFill/>
          <a:ln>
            <a:noFill/>
          </a:ln>
        </p:spPr>
        <p:txBody>
          <a:bodyPr anchorCtr="0" anchor="t" bIns="50800" lIns="50800" spcFirstLastPara="1" rIns="50800" wrap="square" tIns="50800">
            <a:normAutofit/>
          </a:bodyPr>
          <a:lstStyle/>
          <a:p>
            <a:pPr indent="0" lvl="0" marL="0" marR="0" rtl="0" algn="l">
              <a:lnSpc>
                <a:spcPct val="110000"/>
              </a:lnSpc>
              <a:spcBef>
                <a:spcPts val="0"/>
              </a:spcBef>
              <a:spcAft>
                <a:spcPts val="0"/>
              </a:spcAft>
              <a:buClr>
                <a:srgbClr val="FFFFFF"/>
              </a:buClr>
              <a:buSzPts val="4000"/>
              <a:buFont typeface="Manrope"/>
              <a:buNone/>
            </a:pPr>
            <a:r>
              <a:rPr b="0" i="0" lang="en-US" sz="4000" u="none" cap="none" strike="noStrike">
                <a:solidFill>
                  <a:schemeClr val="accent1"/>
                </a:solidFill>
                <a:latin typeface="Manrope SemiBold"/>
                <a:ea typeface="Manrope SemiBold"/>
                <a:cs typeface="Manrope SemiBold"/>
                <a:sym typeface="Manrope SemiBold"/>
              </a:rPr>
              <a:t>Ecommerce</a:t>
            </a:r>
            <a:r>
              <a:rPr b="0" i="0" lang="en-US" sz="4000" u="none" cap="none" strike="noStrike">
                <a:solidFill>
                  <a:srgbClr val="082E72"/>
                </a:solidFill>
                <a:latin typeface="Manrope SemiBold"/>
                <a:ea typeface="Manrope SemiBold"/>
                <a:cs typeface="Manrope SemiBold"/>
                <a:sym typeface="Manrope SemiBold"/>
              </a:rPr>
              <a:t> Solutions</a:t>
            </a:r>
            <a:endParaRPr b="0" i="0" sz="1400" u="none" cap="none" strike="noStrike">
              <a:solidFill>
                <a:srgbClr val="082E72"/>
              </a:solidFill>
              <a:latin typeface="Manrope SemiBold"/>
              <a:ea typeface="Manrope SemiBold"/>
              <a:cs typeface="Manrope SemiBold"/>
              <a:sym typeface="Manrope SemiBold"/>
            </a:endParaRPr>
          </a:p>
        </p:txBody>
      </p:sp>
      <p:sp>
        <p:nvSpPr>
          <p:cNvPr id="63" name="Google Shape;63;p2"/>
          <p:cNvSpPr txBox="1"/>
          <p:nvPr/>
        </p:nvSpPr>
        <p:spPr>
          <a:xfrm>
            <a:off x="18027168" y="5271556"/>
            <a:ext cx="2768700" cy="872100"/>
          </a:xfrm>
          <a:prstGeom prst="rect">
            <a:avLst/>
          </a:prstGeom>
          <a:noFill/>
          <a:ln>
            <a:noFill/>
          </a:ln>
        </p:spPr>
        <p:txBody>
          <a:bodyPr anchorCtr="0" anchor="t" bIns="50800" lIns="50800" spcFirstLastPara="1" rIns="50800" wrap="square" tIns="50800">
            <a:spAutoFit/>
          </a:bodyPr>
          <a:lstStyle/>
          <a:p>
            <a:pPr indent="0" lvl="0" marL="0" marR="0" rtl="0" algn="ctr">
              <a:lnSpc>
                <a:spcPct val="100000"/>
              </a:lnSpc>
              <a:spcBef>
                <a:spcPts val="0"/>
              </a:spcBef>
              <a:spcAft>
                <a:spcPts val="0"/>
              </a:spcAft>
              <a:buClr>
                <a:srgbClr val="FFFFFF"/>
              </a:buClr>
              <a:buSzPts val="2500"/>
              <a:buFont typeface="Manrope"/>
              <a:buNone/>
            </a:pPr>
            <a:r>
              <a:rPr b="0" i="0" lang="en-US" sz="2500" u="none" cap="none" strike="noStrike">
                <a:solidFill>
                  <a:srgbClr val="FFFFFF"/>
                </a:solidFill>
                <a:latin typeface="Manrope"/>
                <a:ea typeface="Manrope"/>
                <a:cs typeface="Manrope"/>
                <a:sym typeface="Manrope"/>
              </a:rPr>
              <a:t>Solution </a:t>
            </a:r>
            <a:br>
              <a:rPr b="0" i="0" lang="en-US" sz="2500" u="none" cap="none" strike="noStrike">
                <a:solidFill>
                  <a:srgbClr val="FFFFFF"/>
                </a:solidFill>
                <a:latin typeface="Manrope"/>
                <a:ea typeface="Manrope"/>
                <a:cs typeface="Manrope"/>
                <a:sym typeface="Manrope"/>
              </a:rPr>
            </a:br>
            <a:r>
              <a:rPr b="0" i="0" lang="en-US" sz="2500" u="none" cap="none" strike="noStrike">
                <a:solidFill>
                  <a:srgbClr val="FFFFFF"/>
                </a:solidFill>
                <a:latin typeface="Manrope"/>
                <a:ea typeface="Manrope"/>
                <a:cs typeface="Manrope"/>
                <a:sym typeface="Manrope"/>
              </a:rPr>
              <a:t>Strategy</a:t>
            </a:r>
            <a:endParaRPr b="0" i="0" sz="2400" u="none" cap="none" strike="noStrike">
              <a:solidFill>
                <a:srgbClr val="FFFFFF"/>
              </a:solidFill>
              <a:latin typeface="Manrope"/>
              <a:ea typeface="Manrope"/>
              <a:cs typeface="Manrope"/>
              <a:sym typeface="Manrope"/>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pic>
        <p:nvPicPr>
          <p:cNvPr id="68" name="Google Shape;68;p3"/>
          <p:cNvPicPr preferRelativeResize="0"/>
          <p:nvPr/>
        </p:nvPicPr>
        <p:blipFill rotWithShape="1">
          <a:blip r:embed="rId3">
            <a:alphaModFix/>
          </a:blip>
          <a:srcRect b="0" l="0" r="0" t="0"/>
          <a:stretch/>
        </p:blipFill>
        <p:spPr>
          <a:xfrm>
            <a:off x="-19950" y="0"/>
            <a:ext cx="24384072" cy="13716000"/>
          </a:xfrm>
          <a:prstGeom prst="rect">
            <a:avLst/>
          </a:prstGeom>
          <a:noFill/>
          <a:ln>
            <a:noFill/>
          </a:ln>
        </p:spPr>
      </p:pic>
      <p:sp>
        <p:nvSpPr>
          <p:cNvPr id="69" name="Google Shape;69;p3"/>
          <p:cNvSpPr/>
          <p:nvPr/>
        </p:nvSpPr>
        <p:spPr>
          <a:xfrm>
            <a:off x="4178968" y="2941465"/>
            <a:ext cx="2325000" cy="781500"/>
          </a:xfrm>
          <a:prstGeom prst="rect">
            <a:avLst/>
          </a:prstGeom>
          <a:solidFill>
            <a:schemeClr val="accent1"/>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70" name="Google Shape;70;p3"/>
          <p:cNvSpPr/>
          <p:nvPr/>
        </p:nvSpPr>
        <p:spPr>
          <a:xfrm>
            <a:off x="7066425" y="3658675"/>
            <a:ext cx="4304100" cy="781500"/>
          </a:xfrm>
          <a:prstGeom prst="rect">
            <a:avLst/>
          </a:prstGeom>
          <a:solidFill>
            <a:schemeClr val="accent1"/>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grpSp>
        <p:nvGrpSpPr>
          <p:cNvPr id="71" name="Google Shape;71;p3"/>
          <p:cNvGrpSpPr/>
          <p:nvPr/>
        </p:nvGrpSpPr>
        <p:grpSpPr>
          <a:xfrm>
            <a:off x="1138628" y="6425790"/>
            <a:ext cx="22311360" cy="13479154"/>
            <a:chOff x="1138628" y="7013619"/>
            <a:chExt cx="23164600" cy="13479154"/>
          </a:xfrm>
        </p:grpSpPr>
        <p:grpSp>
          <p:nvGrpSpPr>
            <p:cNvPr id="72" name="Google Shape;72;p3"/>
            <p:cNvGrpSpPr/>
            <p:nvPr/>
          </p:nvGrpSpPr>
          <p:grpSpPr>
            <a:xfrm>
              <a:off x="1138628" y="9502672"/>
              <a:ext cx="4492117" cy="10990101"/>
              <a:chOff x="1138628" y="9502672"/>
              <a:chExt cx="6712724" cy="10990101"/>
            </a:xfrm>
          </p:grpSpPr>
          <p:sp>
            <p:nvSpPr>
              <p:cNvPr id="73" name="Google Shape;73;p3"/>
              <p:cNvSpPr/>
              <p:nvPr/>
            </p:nvSpPr>
            <p:spPr>
              <a:xfrm>
                <a:off x="1138628" y="9502672"/>
                <a:ext cx="6712724" cy="10990101"/>
              </a:xfrm>
              <a:prstGeom prst="roundRect">
                <a:avLst>
                  <a:gd fmla="val 3458" name="adj"/>
                </a:avLst>
              </a:prstGeom>
              <a:gradFill>
                <a:gsLst>
                  <a:gs pos="0">
                    <a:srgbClr val="082F75"/>
                  </a:gs>
                  <a:gs pos="48000">
                    <a:srgbClr val="4561FB"/>
                  </a:gs>
                  <a:gs pos="100000">
                    <a:srgbClr val="8A9CFD">
                      <a:alpha val="56470"/>
                    </a:srgbClr>
                  </a:gs>
                </a:gsLst>
                <a:lin ang="5400000" scaled="0"/>
              </a:gra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74" name="Google Shape;74;p3"/>
              <p:cNvSpPr txBox="1"/>
              <p:nvPr/>
            </p:nvSpPr>
            <p:spPr>
              <a:xfrm>
                <a:off x="1707043" y="10024565"/>
                <a:ext cx="5466678" cy="1722474"/>
              </a:xfrm>
              <a:prstGeom prst="rect">
                <a:avLst/>
              </a:prstGeom>
              <a:noFill/>
              <a:ln>
                <a:noFill/>
              </a:ln>
            </p:spPr>
            <p:txBody>
              <a:bodyPr anchorCtr="0" anchor="t" bIns="50800" lIns="50800" spcFirstLastPara="1" rIns="50800" wrap="square" tIns="50800">
                <a:normAutofit/>
              </a:bodyPr>
              <a:lstStyle/>
              <a:p>
                <a:pPr indent="0" lvl="0" marL="0" marR="0" rtl="0" algn="l">
                  <a:lnSpc>
                    <a:spcPct val="110000"/>
                  </a:lnSpc>
                  <a:spcBef>
                    <a:spcPts val="0"/>
                  </a:spcBef>
                  <a:spcAft>
                    <a:spcPts val="0"/>
                  </a:spcAft>
                  <a:buClr>
                    <a:srgbClr val="FFFFFF"/>
                  </a:buClr>
                  <a:buSzPts val="4000"/>
                  <a:buFont typeface="Manrope"/>
                  <a:buNone/>
                </a:pPr>
                <a:r>
                  <a:rPr b="0" i="0" lang="en-US" sz="4000" u="none" cap="none" strike="noStrike">
                    <a:solidFill>
                      <a:srgbClr val="FFFFFF"/>
                    </a:solidFill>
                    <a:latin typeface="Manrope"/>
                    <a:ea typeface="Manrope"/>
                    <a:cs typeface="Manrope"/>
                    <a:sym typeface="Manrope"/>
                  </a:rPr>
                  <a:t>Commerce Acceleration</a:t>
                </a:r>
                <a:endParaRPr b="0" i="0" sz="1400" u="none" cap="none" strike="noStrike">
                  <a:solidFill>
                    <a:srgbClr val="000000"/>
                  </a:solidFill>
                  <a:latin typeface="Arial"/>
                  <a:ea typeface="Arial"/>
                  <a:cs typeface="Arial"/>
                  <a:sym typeface="Arial"/>
                </a:endParaRPr>
              </a:p>
            </p:txBody>
          </p:sp>
          <p:sp>
            <p:nvSpPr>
              <p:cNvPr id="75" name="Google Shape;75;p3"/>
              <p:cNvSpPr txBox="1"/>
              <p:nvPr/>
            </p:nvSpPr>
            <p:spPr>
              <a:xfrm>
                <a:off x="1707041" y="12268930"/>
                <a:ext cx="5741888" cy="2728793"/>
              </a:xfrm>
              <a:prstGeom prst="rect">
                <a:avLst/>
              </a:prstGeom>
              <a:noFill/>
              <a:ln>
                <a:noFill/>
              </a:ln>
            </p:spPr>
            <p:txBody>
              <a:bodyPr anchorCtr="0" anchor="t" bIns="50800" lIns="50800" spcFirstLastPara="1" rIns="50800" wrap="square" tIns="50800">
                <a:normAutofit/>
              </a:bodyPr>
              <a:lstStyle/>
              <a:p>
                <a:pPr indent="0" lvl="0" marL="0" marR="0" rtl="0" algn="l">
                  <a:lnSpc>
                    <a:spcPct val="100000"/>
                  </a:lnSpc>
                  <a:spcBef>
                    <a:spcPts val="0"/>
                  </a:spcBef>
                  <a:spcAft>
                    <a:spcPts val="0"/>
                  </a:spcAft>
                  <a:buClr>
                    <a:srgbClr val="FFFFFF"/>
                  </a:buClr>
                  <a:buSzPts val="2800"/>
                  <a:buFont typeface="Manrope Light"/>
                  <a:buNone/>
                </a:pPr>
                <a:r>
                  <a:rPr b="0" i="0" lang="en-US" sz="2800" u="none" cap="none" strike="noStrike">
                    <a:solidFill>
                      <a:srgbClr val="FFFFFF"/>
                    </a:solidFill>
                    <a:latin typeface="Manrope Light"/>
                    <a:ea typeface="Manrope Light"/>
                    <a:cs typeface="Manrope Light"/>
                    <a:sym typeface="Manrope Light"/>
                  </a:rPr>
                  <a:t>A team of experts on tap.</a:t>
                </a:r>
                <a:endParaRPr b="0" i="0" sz="2800" u="none" cap="none" strike="noStrike">
                  <a:solidFill>
                    <a:srgbClr val="FFFFFF"/>
                  </a:solidFill>
                  <a:latin typeface="Manrope Light"/>
                  <a:ea typeface="Manrope Light"/>
                  <a:cs typeface="Manrope Light"/>
                  <a:sym typeface="Manrope Light"/>
                </a:endParaRPr>
              </a:p>
            </p:txBody>
          </p:sp>
          <p:cxnSp>
            <p:nvCxnSpPr>
              <p:cNvPr id="76" name="Google Shape;76;p3"/>
              <p:cNvCxnSpPr/>
              <p:nvPr/>
            </p:nvCxnSpPr>
            <p:spPr>
              <a:xfrm>
                <a:off x="1788685" y="11877665"/>
                <a:ext cx="5394959" cy="0"/>
              </a:xfrm>
              <a:prstGeom prst="straightConnector1">
                <a:avLst/>
              </a:prstGeom>
              <a:noFill/>
              <a:ln cap="flat" cmpd="sng" w="25400">
                <a:solidFill>
                  <a:srgbClr val="FFFFFF"/>
                </a:solidFill>
                <a:prstDash val="solid"/>
                <a:miter lim="400000"/>
                <a:headEnd len="sm" w="sm" type="none"/>
                <a:tailEnd len="sm" w="sm" type="none"/>
              </a:ln>
            </p:spPr>
          </p:cxnSp>
        </p:grpSp>
        <p:grpSp>
          <p:nvGrpSpPr>
            <p:cNvPr id="77" name="Google Shape;77;p3"/>
            <p:cNvGrpSpPr/>
            <p:nvPr/>
          </p:nvGrpSpPr>
          <p:grpSpPr>
            <a:xfrm>
              <a:off x="5814913" y="8808778"/>
              <a:ext cx="4492117" cy="10990101"/>
              <a:chOff x="1138628" y="8808779"/>
              <a:chExt cx="6712724" cy="10990101"/>
            </a:xfrm>
          </p:grpSpPr>
          <p:sp>
            <p:nvSpPr>
              <p:cNvPr id="78" name="Google Shape;78;p3"/>
              <p:cNvSpPr/>
              <p:nvPr/>
            </p:nvSpPr>
            <p:spPr>
              <a:xfrm>
                <a:off x="1138628" y="8808779"/>
                <a:ext cx="6712724" cy="10990101"/>
              </a:xfrm>
              <a:prstGeom prst="roundRect">
                <a:avLst>
                  <a:gd fmla="val 3458" name="adj"/>
                </a:avLst>
              </a:prstGeom>
              <a:gradFill>
                <a:gsLst>
                  <a:gs pos="0">
                    <a:srgbClr val="FC9F46"/>
                  </a:gs>
                  <a:gs pos="48000">
                    <a:srgbClr val="FC9F46"/>
                  </a:gs>
                  <a:gs pos="100000">
                    <a:srgbClr val="8A9CFD">
                      <a:alpha val="56470"/>
                    </a:srgbClr>
                  </a:gs>
                </a:gsLst>
                <a:lin ang="5400000" scaled="0"/>
              </a:gra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79" name="Google Shape;79;p3"/>
              <p:cNvSpPr txBox="1"/>
              <p:nvPr/>
            </p:nvSpPr>
            <p:spPr>
              <a:xfrm>
                <a:off x="1707043" y="9330672"/>
                <a:ext cx="5466678" cy="1722474"/>
              </a:xfrm>
              <a:prstGeom prst="rect">
                <a:avLst/>
              </a:prstGeom>
              <a:noFill/>
              <a:ln>
                <a:noFill/>
              </a:ln>
            </p:spPr>
            <p:txBody>
              <a:bodyPr anchorCtr="0" anchor="t" bIns="50800" lIns="50800" spcFirstLastPara="1" rIns="50800" wrap="square" tIns="50800">
                <a:normAutofit/>
              </a:bodyPr>
              <a:lstStyle/>
              <a:p>
                <a:pPr indent="0" lvl="0" marL="0" marR="0" rtl="0" algn="l">
                  <a:lnSpc>
                    <a:spcPct val="110000"/>
                  </a:lnSpc>
                  <a:spcBef>
                    <a:spcPts val="0"/>
                  </a:spcBef>
                  <a:spcAft>
                    <a:spcPts val="0"/>
                  </a:spcAft>
                  <a:buClr>
                    <a:srgbClr val="FFFFFF"/>
                  </a:buClr>
                  <a:buSzPts val="4000"/>
                  <a:buFont typeface="Manrope"/>
                  <a:buNone/>
                </a:pPr>
                <a:r>
                  <a:rPr b="0" i="0" lang="en-US" sz="4000" u="none" cap="none" strike="noStrike">
                    <a:solidFill>
                      <a:srgbClr val="FFFFFF"/>
                    </a:solidFill>
                    <a:latin typeface="Manrope"/>
                    <a:ea typeface="Manrope"/>
                    <a:cs typeface="Manrope"/>
                    <a:sym typeface="Manrope"/>
                  </a:rPr>
                  <a:t>Solution Strategy</a:t>
                </a:r>
                <a:endParaRPr b="0" i="0" sz="1400" u="none" cap="none" strike="noStrike">
                  <a:solidFill>
                    <a:srgbClr val="000000"/>
                  </a:solidFill>
                  <a:latin typeface="Arial"/>
                  <a:ea typeface="Arial"/>
                  <a:cs typeface="Arial"/>
                  <a:sym typeface="Arial"/>
                </a:endParaRPr>
              </a:p>
            </p:txBody>
          </p:sp>
          <p:sp>
            <p:nvSpPr>
              <p:cNvPr id="80" name="Google Shape;80;p3"/>
              <p:cNvSpPr txBox="1"/>
              <p:nvPr/>
            </p:nvSpPr>
            <p:spPr>
              <a:xfrm>
                <a:off x="1707043" y="11575037"/>
                <a:ext cx="5466678" cy="2728793"/>
              </a:xfrm>
              <a:prstGeom prst="rect">
                <a:avLst/>
              </a:prstGeom>
              <a:noFill/>
              <a:ln>
                <a:noFill/>
              </a:ln>
            </p:spPr>
            <p:txBody>
              <a:bodyPr anchorCtr="0" anchor="t" bIns="50800" lIns="50800" spcFirstLastPara="1" rIns="50800" wrap="square" tIns="50800">
                <a:normAutofit/>
              </a:bodyPr>
              <a:lstStyle/>
              <a:p>
                <a:pPr indent="0" lvl="0" marL="0" marR="0" rtl="0" algn="l">
                  <a:lnSpc>
                    <a:spcPct val="100000"/>
                  </a:lnSpc>
                  <a:spcBef>
                    <a:spcPts val="0"/>
                  </a:spcBef>
                  <a:spcAft>
                    <a:spcPts val="0"/>
                  </a:spcAft>
                  <a:buClr>
                    <a:srgbClr val="FFFFFF"/>
                  </a:buClr>
                  <a:buSzPts val="2800"/>
                  <a:buFont typeface="Manrope Light"/>
                  <a:buNone/>
                </a:pPr>
                <a:r>
                  <a:rPr b="0" i="0" lang="en-US" sz="2800" u="none" cap="none" strike="noStrike">
                    <a:solidFill>
                      <a:srgbClr val="FFFFFF"/>
                    </a:solidFill>
                    <a:latin typeface="Manrope Light"/>
                    <a:ea typeface="Manrope Light"/>
                    <a:cs typeface="Manrope Light"/>
                    <a:sym typeface="Manrope Light"/>
                  </a:rPr>
                  <a:t>Your business strategy empowered with the right tech.</a:t>
                </a:r>
                <a:endParaRPr b="0" i="0" sz="2800" u="none" cap="none" strike="noStrike">
                  <a:solidFill>
                    <a:srgbClr val="FFFFFF"/>
                  </a:solidFill>
                  <a:latin typeface="Manrope Light"/>
                  <a:ea typeface="Manrope Light"/>
                  <a:cs typeface="Manrope Light"/>
                  <a:sym typeface="Manrope Light"/>
                </a:endParaRPr>
              </a:p>
              <a:p>
                <a:pPr indent="0" lvl="0" marL="0" marR="0" rtl="0" algn="l">
                  <a:lnSpc>
                    <a:spcPct val="100000"/>
                  </a:lnSpc>
                  <a:spcBef>
                    <a:spcPts val="0"/>
                  </a:spcBef>
                  <a:spcAft>
                    <a:spcPts val="0"/>
                  </a:spcAft>
                  <a:buClr>
                    <a:srgbClr val="FFFFFF"/>
                  </a:buClr>
                  <a:buSzPts val="2800"/>
                  <a:buFont typeface="Manrope Light"/>
                  <a:buNone/>
                </a:pPr>
                <a:r>
                  <a:t/>
                </a:r>
                <a:endParaRPr b="0" i="0" sz="2800" u="none" cap="none" strike="noStrike">
                  <a:solidFill>
                    <a:srgbClr val="FFFFFF"/>
                  </a:solidFill>
                  <a:latin typeface="Manrope Light"/>
                  <a:ea typeface="Manrope Light"/>
                  <a:cs typeface="Manrope Light"/>
                  <a:sym typeface="Manrope Light"/>
                </a:endParaRPr>
              </a:p>
              <a:p>
                <a:pPr indent="0" lvl="0" marL="0" marR="0" rtl="0" algn="l">
                  <a:lnSpc>
                    <a:spcPct val="100000"/>
                  </a:lnSpc>
                  <a:spcBef>
                    <a:spcPts val="0"/>
                  </a:spcBef>
                  <a:spcAft>
                    <a:spcPts val="0"/>
                  </a:spcAft>
                  <a:buClr>
                    <a:srgbClr val="FFFFFF"/>
                  </a:buClr>
                  <a:buSzPts val="2800"/>
                  <a:buFont typeface="Manrope Light"/>
                  <a:buNone/>
                </a:pPr>
                <a:r>
                  <a:t/>
                </a:r>
                <a:endParaRPr b="0" i="0" sz="2800" u="none" cap="none" strike="noStrike">
                  <a:solidFill>
                    <a:srgbClr val="FFFFFF"/>
                  </a:solidFill>
                  <a:latin typeface="Manrope Light"/>
                  <a:ea typeface="Manrope Light"/>
                  <a:cs typeface="Manrope Light"/>
                  <a:sym typeface="Manrope Light"/>
                </a:endParaRPr>
              </a:p>
              <a:p>
                <a:pPr indent="0" lvl="0" marL="0" marR="0" rtl="0" algn="l">
                  <a:lnSpc>
                    <a:spcPct val="100000"/>
                  </a:lnSpc>
                  <a:spcBef>
                    <a:spcPts val="0"/>
                  </a:spcBef>
                  <a:spcAft>
                    <a:spcPts val="0"/>
                  </a:spcAft>
                  <a:buClr>
                    <a:srgbClr val="FFFFFF"/>
                  </a:buClr>
                  <a:buSzPts val="2800"/>
                  <a:buFont typeface="Manrope Light"/>
                  <a:buNone/>
                </a:pPr>
                <a:r>
                  <a:t/>
                </a:r>
                <a:endParaRPr b="0" i="0" sz="2800" u="none" cap="none" strike="noStrike">
                  <a:solidFill>
                    <a:srgbClr val="FFFFFF"/>
                  </a:solidFill>
                  <a:latin typeface="Manrope Light"/>
                  <a:ea typeface="Manrope Light"/>
                  <a:cs typeface="Manrope Light"/>
                  <a:sym typeface="Manrope Light"/>
                </a:endParaRPr>
              </a:p>
            </p:txBody>
          </p:sp>
          <p:cxnSp>
            <p:nvCxnSpPr>
              <p:cNvPr id="81" name="Google Shape;81;p3"/>
              <p:cNvCxnSpPr/>
              <p:nvPr/>
            </p:nvCxnSpPr>
            <p:spPr>
              <a:xfrm>
                <a:off x="1788685" y="11183772"/>
                <a:ext cx="5394959" cy="0"/>
              </a:xfrm>
              <a:prstGeom prst="straightConnector1">
                <a:avLst/>
              </a:prstGeom>
              <a:noFill/>
              <a:ln cap="flat" cmpd="sng" w="25400">
                <a:solidFill>
                  <a:srgbClr val="FFFFFF"/>
                </a:solidFill>
                <a:prstDash val="solid"/>
                <a:miter lim="400000"/>
                <a:headEnd len="sm" w="sm" type="none"/>
                <a:tailEnd len="sm" w="sm" type="none"/>
              </a:ln>
            </p:spPr>
          </p:cxnSp>
        </p:grpSp>
        <p:grpSp>
          <p:nvGrpSpPr>
            <p:cNvPr id="82" name="Google Shape;82;p3"/>
            <p:cNvGrpSpPr/>
            <p:nvPr/>
          </p:nvGrpSpPr>
          <p:grpSpPr>
            <a:xfrm>
              <a:off x="10491198" y="8238438"/>
              <a:ext cx="4492117" cy="10990101"/>
              <a:chOff x="1138628" y="8238438"/>
              <a:chExt cx="6712724" cy="10990101"/>
            </a:xfrm>
          </p:grpSpPr>
          <p:sp>
            <p:nvSpPr>
              <p:cNvPr id="83" name="Google Shape;83;p3"/>
              <p:cNvSpPr/>
              <p:nvPr/>
            </p:nvSpPr>
            <p:spPr>
              <a:xfrm>
                <a:off x="1138628" y="8238438"/>
                <a:ext cx="6712724" cy="10990101"/>
              </a:xfrm>
              <a:prstGeom prst="roundRect">
                <a:avLst>
                  <a:gd fmla="val 3458" name="adj"/>
                </a:avLst>
              </a:prstGeom>
              <a:gradFill>
                <a:gsLst>
                  <a:gs pos="0">
                    <a:schemeClr val="accent1"/>
                  </a:gs>
                  <a:gs pos="47000">
                    <a:schemeClr val="accent1"/>
                  </a:gs>
                  <a:gs pos="100000">
                    <a:srgbClr val="8A9CFD">
                      <a:alpha val="56470"/>
                    </a:srgbClr>
                  </a:gs>
                </a:gsLst>
                <a:lin ang="5400000" scaled="0"/>
              </a:gra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84" name="Google Shape;84;p3"/>
              <p:cNvSpPr txBox="1"/>
              <p:nvPr/>
            </p:nvSpPr>
            <p:spPr>
              <a:xfrm>
                <a:off x="1707043" y="8760331"/>
                <a:ext cx="5466678" cy="1722474"/>
              </a:xfrm>
              <a:prstGeom prst="rect">
                <a:avLst/>
              </a:prstGeom>
              <a:noFill/>
              <a:ln>
                <a:noFill/>
              </a:ln>
            </p:spPr>
            <p:txBody>
              <a:bodyPr anchorCtr="0" anchor="t" bIns="50800" lIns="50800" spcFirstLastPara="1" rIns="50800" wrap="square" tIns="50800">
                <a:normAutofit/>
              </a:bodyPr>
              <a:lstStyle/>
              <a:p>
                <a:pPr indent="0" lvl="0" marL="0" marR="0" rtl="0" algn="l">
                  <a:lnSpc>
                    <a:spcPct val="110000"/>
                  </a:lnSpc>
                  <a:spcBef>
                    <a:spcPts val="0"/>
                  </a:spcBef>
                  <a:spcAft>
                    <a:spcPts val="0"/>
                  </a:spcAft>
                  <a:buClr>
                    <a:srgbClr val="FFFFFF"/>
                  </a:buClr>
                  <a:buSzPts val="4000"/>
                  <a:buFont typeface="Manrope"/>
                  <a:buNone/>
                </a:pPr>
                <a:r>
                  <a:rPr b="0" i="0" lang="en-US" sz="4000" u="none" cap="none" strike="noStrike">
                    <a:solidFill>
                      <a:srgbClr val="FFFFFF"/>
                    </a:solidFill>
                    <a:latin typeface="Manrope"/>
                    <a:ea typeface="Manrope"/>
                    <a:cs typeface="Manrope"/>
                    <a:sym typeface="Manrope"/>
                  </a:rPr>
                  <a:t>Omnichannel Experience</a:t>
                </a:r>
                <a:endParaRPr b="0" i="0" sz="1400" u="none" cap="none" strike="noStrike">
                  <a:solidFill>
                    <a:srgbClr val="000000"/>
                  </a:solidFill>
                  <a:latin typeface="Arial"/>
                  <a:ea typeface="Arial"/>
                  <a:cs typeface="Arial"/>
                  <a:sym typeface="Arial"/>
                </a:endParaRPr>
              </a:p>
            </p:txBody>
          </p:sp>
          <p:sp>
            <p:nvSpPr>
              <p:cNvPr id="85" name="Google Shape;85;p3"/>
              <p:cNvSpPr txBox="1"/>
              <p:nvPr/>
            </p:nvSpPr>
            <p:spPr>
              <a:xfrm>
                <a:off x="1707043" y="11004696"/>
                <a:ext cx="5466678" cy="3299133"/>
              </a:xfrm>
              <a:prstGeom prst="rect">
                <a:avLst/>
              </a:prstGeom>
              <a:noFill/>
              <a:ln>
                <a:noFill/>
              </a:ln>
            </p:spPr>
            <p:txBody>
              <a:bodyPr anchorCtr="0" anchor="t" bIns="50800" lIns="50800" spcFirstLastPara="1" rIns="50800" wrap="square" tIns="50800">
                <a:normAutofit/>
              </a:bodyPr>
              <a:lstStyle/>
              <a:p>
                <a:pPr indent="0" lvl="0" marL="0" marR="0" rtl="0" algn="l">
                  <a:lnSpc>
                    <a:spcPct val="100000"/>
                  </a:lnSpc>
                  <a:spcBef>
                    <a:spcPts val="0"/>
                  </a:spcBef>
                  <a:spcAft>
                    <a:spcPts val="0"/>
                  </a:spcAft>
                  <a:buClr>
                    <a:srgbClr val="FFFFFF"/>
                  </a:buClr>
                  <a:buSzPts val="2800"/>
                  <a:buFont typeface="Manrope Light"/>
                  <a:buNone/>
                </a:pPr>
                <a:r>
                  <a:rPr b="0" i="0" lang="en-US" sz="2800" u="none" cap="none" strike="noStrike">
                    <a:solidFill>
                      <a:srgbClr val="FFFFFF"/>
                    </a:solidFill>
                    <a:latin typeface="Manrope Light"/>
                    <a:ea typeface="Manrope Light"/>
                    <a:cs typeface="Manrope Light"/>
                    <a:sym typeface="Manrope Light"/>
                  </a:rPr>
                  <a:t>Multichannel experiences crafted for an </a:t>
                </a:r>
                <a:r>
                  <a:rPr b="0" i="0" lang="en-US" sz="2800" u="none" cap="none" strike="noStrike">
                    <a:solidFill>
                      <a:srgbClr val="FFFFFF"/>
                    </a:solidFill>
                    <a:latin typeface="Manrope Light"/>
                    <a:ea typeface="Manrope Light"/>
                    <a:cs typeface="Manrope Light"/>
                    <a:sym typeface="Manrope Light"/>
                    <a:extLst>
                      <a:ext uri="http://customooxmlschemas.google.com/">
                        <go:slidesCustomData xmlns:go="http://customooxmlschemas.google.com/" textRoundtripDataId="1"/>
                      </a:ext>
                    </a:extLst>
                  </a:rPr>
                  <a:t>omni</a:t>
                </a:r>
                <a:r>
                  <a:rPr b="0" i="0" lang="en-US" sz="2800" u="none" cap="none" strike="noStrike">
                    <a:solidFill>
                      <a:srgbClr val="FFFFFF"/>
                    </a:solidFill>
                    <a:latin typeface="Manrope Light"/>
                    <a:ea typeface="Manrope Light"/>
                    <a:cs typeface="Manrope Light"/>
                    <a:sym typeface="Manrope Light"/>
                  </a:rPr>
                  <a:t>-you buyer.</a:t>
                </a:r>
                <a:endParaRPr b="0" i="0" sz="2800" u="none" cap="none" strike="noStrike">
                  <a:solidFill>
                    <a:srgbClr val="FFFFFF"/>
                  </a:solidFill>
                  <a:latin typeface="Manrope Light"/>
                  <a:ea typeface="Manrope Light"/>
                  <a:cs typeface="Manrope Light"/>
                  <a:sym typeface="Manrope Light"/>
                </a:endParaRPr>
              </a:p>
            </p:txBody>
          </p:sp>
          <p:cxnSp>
            <p:nvCxnSpPr>
              <p:cNvPr id="86" name="Google Shape;86;p3"/>
              <p:cNvCxnSpPr/>
              <p:nvPr/>
            </p:nvCxnSpPr>
            <p:spPr>
              <a:xfrm>
                <a:off x="1788685" y="10613431"/>
                <a:ext cx="5394959" cy="0"/>
              </a:xfrm>
              <a:prstGeom prst="straightConnector1">
                <a:avLst/>
              </a:prstGeom>
              <a:noFill/>
              <a:ln cap="flat" cmpd="sng" w="25400">
                <a:solidFill>
                  <a:srgbClr val="E7E7E7"/>
                </a:solidFill>
                <a:prstDash val="solid"/>
                <a:miter lim="400000"/>
                <a:headEnd len="sm" w="sm" type="none"/>
                <a:tailEnd len="sm" w="sm" type="none"/>
              </a:ln>
            </p:spPr>
          </p:cxnSp>
        </p:grpSp>
        <p:grpSp>
          <p:nvGrpSpPr>
            <p:cNvPr id="87" name="Google Shape;87;p3"/>
            <p:cNvGrpSpPr/>
            <p:nvPr/>
          </p:nvGrpSpPr>
          <p:grpSpPr>
            <a:xfrm>
              <a:off x="15167483" y="7583959"/>
              <a:ext cx="4492117" cy="10990101"/>
              <a:chOff x="1138628" y="7583960"/>
              <a:chExt cx="6712724" cy="10990101"/>
            </a:xfrm>
          </p:grpSpPr>
          <p:sp>
            <p:nvSpPr>
              <p:cNvPr id="88" name="Google Shape;88;p3"/>
              <p:cNvSpPr/>
              <p:nvPr/>
            </p:nvSpPr>
            <p:spPr>
              <a:xfrm>
                <a:off x="1138628" y="7583960"/>
                <a:ext cx="6712724" cy="10990101"/>
              </a:xfrm>
              <a:prstGeom prst="roundRect">
                <a:avLst>
                  <a:gd fmla="val 3458" name="adj"/>
                </a:avLst>
              </a:prstGeom>
              <a:gradFill>
                <a:gsLst>
                  <a:gs pos="0">
                    <a:srgbClr val="FBE35D"/>
                  </a:gs>
                  <a:gs pos="48000">
                    <a:srgbClr val="FBE35D"/>
                  </a:gs>
                  <a:gs pos="100000">
                    <a:srgbClr val="8A9CFD">
                      <a:alpha val="56470"/>
                    </a:srgbClr>
                  </a:gs>
                </a:gsLst>
                <a:lin ang="5400000" scaled="0"/>
              </a:gra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89" name="Google Shape;89;p3"/>
              <p:cNvSpPr txBox="1"/>
              <p:nvPr/>
            </p:nvSpPr>
            <p:spPr>
              <a:xfrm>
                <a:off x="1707043" y="8105853"/>
                <a:ext cx="5466678" cy="1722474"/>
              </a:xfrm>
              <a:prstGeom prst="rect">
                <a:avLst/>
              </a:prstGeom>
              <a:noFill/>
              <a:ln>
                <a:noFill/>
              </a:ln>
            </p:spPr>
            <p:txBody>
              <a:bodyPr anchorCtr="0" anchor="t" bIns="50800" lIns="50800" spcFirstLastPara="1" rIns="50800" wrap="square" tIns="50800">
                <a:normAutofit/>
              </a:bodyPr>
              <a:lstStyle/>
              <a:p>
                <a:pPr indent="0" lvl="0" marL="0" marR="0" rtl="0" algn="l">
                  <a:lnSpc>
                    <a:spcPct val="110000"/>
                  </a:lnSpc>
                  <a:spcBef>
                    <a:spcPts val="0"/>
                  </a:spcBef>
                  <a:spcAft>
                    <a:spcPts val="0"/>
                  </a:spcAft>
                  <a:buClr>
                    <a:srgbClr val="082F75"/>
                  </a:buClr>
                  <a:buSzPts val="4000"/>
                  <a:buFont typeface="Manrope"/>
                  <a:buNone/>
                </a:pPr>
                <a:r>
                  <a:rPr b="0" i="0" lang="en-US" sz="4000" u="none" cap="none" strike="noStrike">
                    <a:solidFill>
                      <a:srgbClr val="082F75"/>
                    </a:solidFill>
                    <a:latin typeface="Manrope"/>
                    <a:ea typeface="Manrope"/>
                    <a:cs typeface="Manrope"/>
                    <a:sym typeface="Manrope"/>
                  </a:rPr>
                  <a:t>Digital </a:t>
                </a:r>
                <a:br>
                  <a:rPr b="0" i="0" lang="en-US" sz="4000" u="none" cap="none" strike="noStrike">
                    <a:solidFill>
                      <a:srgbClr val="082F75"/>
                    </a:solidFill>
                    <a:latin typeface="Manrope"/>
                    <a:ea typeface="Manrope"/>
                    <a:cs typeface="Manrope"/>
                    <a:sym typeface="Manrope"/>
                  </a:rPr>
                </a:br>
                <a:r>
                  <a:rPr b="0" i="0" lang="en-US" sz="4000" u="none" cap="none" strike="noStrike">
                    <a:solidFill>
                      <a:srgbClr val="082F75"/>
                    </a:solidFill>
                    <a:latin typeface="Manrope"/>
                    <a:ea typeface="Manrope"/>
                    <a:cs typeface="Manrope"/>
                    <a:sym typeface="Manrope"/>
                  </a:rPr>
                  <a:t>Shelf</a:t>
                </a:r>
                <a:endParaRPr b="0" i="0" sz="1400" u="none" cap="none" strike="noStrike">
                  <a:solidFill>
                    <a:srgbClr val="000000"/>
                  </a:solidFill>
                  <a:latin typeface="Arial"/>
                  <a:ea typeface="Arial"/>
                  <a:cs typeface="Arial"/>
                  <a:sym typeface="Arial"/>
                </a:endParaRPr>
              </a:p>
            </p:txBody>
          </p:sp>
          <p:sp>
            <p:nvSpPr>
              <p:cNvPr id="90" name="Google Shape;90;p3"/>
              <p:cNvSpPr txBox="1"/>
              <p:nvPr/>
            </p:nvSpPr>
            <p:spPr>
              <a:xfrm>
                <a:off x="1707043" y="10350218"/>
                <a:ext cx="5466678" cy="3953610"/>
              </a:xfrm>
              <a:prstGeom prst="rect">
                <a:avLst/>
              </a:prstGeom>
              <a:noFill/>
              <a:ln>
                <a:noFill/>
              </a:ln>
            </p:spPr>
            <p:txBody>
              <a:bodyPr anchorCtr="0" anchor="t" bIns="50800" lIns="50800" spcFirstLastPara="1" rIns="50800" wrap="square" tIns="50800">
                <a:normAutofit/>
              </a:bodyPr>
              <a:lstStyle/>
              <a:p>
                <a:pPr indent="0" lvl="0" marL="0" marR="0" rtl="0" algn="l">
                  <a:lnSpc>
                    <a:spcPct val="100000"/>
                  </a:lnSpc>
                  <a:spcBef>
                    <a:spcPts val="0"/>
                  </a:spcBef>
                  <a:spcAft>
                    <a:spcPts val="0"/>
                  </a:spcAft>
                  <a:buClr>
                    <a:srgbClr val="082F75"/>
                  </a:buClr>
                  <a:buSzPts val="2800"/>
                  <a:buFont typeface="Manrope Light"/>
                  <a:buNone/>
                </a:pPr>
                <a:r>
                  <a:rPr b="0" i="0" lang="en-US" sz="2800" u="none" cap="none" strike="noStrike">
                    <a:solidFill>
                      <a:srgbClr val="082F75"/>
                    </a:solidFill>
                    <a:latin typeface="Manrope Light"/>
                    <a:ea typeface="Manrope Light"/>
                    <a:cs typeface="Manrope Light"/>
                    <a:sym typeface="Manrope Light"/>
                  </a:rPr>
                  <a:t>Optimized product presentation to enhance every customer interaction.</a:t>
                </a:r>
                <a:endParaRPr b="0" i="0" sz="2800" u="none" cap="none" strike="noStrike">
                  <a:solidFill>
                    <a:srgbClr val="082F75"/>
                  </a:solidFill>
                  <a:latin typeface="Manrope Light"/>
                  <a:ea typeface="Manrope Light"/>
                  <a:cs typeface="Manrope Light"/>
                  <a:sym typeface="Manrope Light"/>
                </a:endParaRPr>
              </a:p>
            </p:txBody>
          </p:sp>
          <p:cxnSp>
            <p:nvCxnSpPr>
              <p:cNvPr id="91" name="Google Shape;91;p3"/>
              <p:cNvCxnSpPr/>
              <p:nvPr/>
            </p:nvCxnSpPr>
            <p:spPr>
              <a:xfrm>
                <a:off x="1788685" y="9958953"/>
                <a:ext cx="5394959" cy="0"/>
              </a:xfrm>
              <a:prstGeom prst="straightConnector1">
                <a:avLst/>
              </a:prstGeom>
              <a:noFill/>
              <a:ln cap="flat" cmpd="sng" w="25400">
                <a:solidFill>
                  <a:srgbClr val="082F75"/>
                </a:solidFill>
                <a:prstDash val="solid"/>
                <a:miter lim="400000"/>
                <a:headEnd len="sm" w="sm" type="none"/>
                <a:tailEnd len="sm" w="sm" type="none"/>
              </a:ln>
            </p:spPr>
          </p:cxnSp>
        </p:grpSp>
        <p:grpSp>
          <p:nvGrpSpPr>
            <p:cNvPr id="92" name="Google Shape;92;p3"/>
            <p:cNvGrpSpPr/>
            <p:nvPr/>
          </p:nvGrpSpPr>
          <p:grpSpPr>
            <a:xfrm>
              <a:off x="19811111" y="7013619"/>
              <a:ext cx="4492117" cy="10990101"/>
              <a:chOff x="1138628" y="7013621"/>
              <a:chExt cx="6712724" cy="10990101"/>
            </a:xfrm>
          </p:grpSpPr>
          <p:sp>
            <p:nvSpPr>
              <p:cNvPr id="93" name="Google Shape;93;p3"/>
              <p:cNvSpPr/>
              <p:nvPr/>
            </p:nvSpPr>
            <p:spPr>
              <a:xfrm>
                <a:off x="1138628" y="7013621"/>
                <a:ext cx="6712724" cy="10990101"/>
              </a:xfrm>
              <a:prstGeom prst="roundRect">
                <a:avLst>
                  <a:gd fmla="val 3458" name="adj"/>
                </a:avLst>
              </a:prstGeom>
              <a:gradFill>
                <a:gsLst>
                  <a:gs pos="0">
                    <a:srgbClr val="E7E7E7"/>
                  </a:gs>
                  <a:gs pos="48000">
                    <a:srgbClr val="E7E7E7"/>
                  </a:gs>
                  <a:gs pos="100000">
                    <a:srgbClr val="8A9CFD">
                      <a:alpha val="56470"/>
                    </a:srgbClr>
                  </a:gs>
                </a:gsLst>
                <a:lin ang="5400000" scaled="0"/>
              </a:gra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94" name="Google Shape;94;p3"/>
              <p:cNvSpPr txBox="1"/>
              <p:nvPr/>
            </p:nvSpPr>
            <p:spPr>
              <a:xfrm>
                <a:off x="1707043" y="7535514"/>
                <a:ext cx="5466678" cy="1722474"/>
              </a:xfrm>
              <a:prstGeom prst="rect">
                <a:avLst/>
              </a:prstGeom>
              <a:noFill/>
              <a:ln>
                <a:noFill/>
              </a:ln>
            </p:spPr>
            <p:txBody>
              <a:bodyPr anchorCtr="0" anchor="t" bIns="50800" lIns="50800" spcFirstLastPara="1" rIns="50800" wrap="square" tIns="50800">
                <a:normAutofit/>
              </a:bodyPr>
              <a:lstStyle/>
              <a:p>
                <a:pPr indent="0" lvl="0" marL="0" marR="0" rtl="0" algn="l">
                  <a:lnSpc>
                    <a:spcPct val="110000"/>
                  </a:lnSpc>
                  <a:spcBef>
                    <a:spcPts val="0"/>
                  </a:spcBef>
                  <a:spcAft>
                    <a:spcPts val="0"/>
                  </a:spcAft>
                  <a:buClr>
                    <a:srgbClr val="082F75"/>
                  </a:buClr>
                  <a:buSzPts val="4000"/>
                  <a:buFont typeface="Manrope"/>
                  <a:buNone/>
                </a:pPr>
                <a:r>
                  <a:rPr b="0" i="0" lang="en-US" sz="4000" u="none" cap="none" strike="noStrike">
                    <a:solidFill>
                      <a:srgbClr val="082F75"/>
                    </a:solidFill>
                    <a:latin typeface="Manrope"/>
                    <a:ea typeface="Manrope"/>
                    <a:cs typeface="Manrope"/>
                    <a:sym typeface="Manrope"/>
                  </a:rPr>
                  <a:t>Digital Governance</a:t>
                </a:r>
                <a:endParaRPr b="0" i="0" sz="1400" u="none" cap="none" strike="noStrike">
                  <a:solidFill>
                    <a:srgbClr val="000000"/>
                  </a:solidFill>
                  <a:latin typeface="Arial"/>
                  <a:ea typeface="Arial"/>
                  <a:cs typeface="Arial"/>
                  <a:sym typeface="Arial"/>
                </a:endParaRPr>
              </a:p>
            </p:txBody>
          </p:sp>
          <p:sp>
            <p:nvSpPr>
              <p:cNvPr id="95" name="Google Shape;95;p3"/>
              <p:cNvSpPr txBox="1"/>
              <p:nvPr/>
            </p:nvSpPr>
            <p:spPr>
              <a:xfrm>
                <a:off x="1707043" y="9779879"/>
                <a:ext cx="5466678" cy="2158453"/>
              </a:xfrm>
              <a:prstGeom prst="rect">
                <a:avLst/>
              </a:prstGeom>
              <a:noFill/>
              <a:ln>
                <a:noFill/>
              </a:ln>
            </p:spPr>
            <p:txBody>
              <a:bodyPr anchorCtr="0" anchor="t" bIns="50800" lIns="50800" spcFirstLastPara="1" rIns="50800" wrap="square" tIns="50800">
                <a:normAutofit/>
              </a:bodyPr>
              <a:lstStyle/>
              <a:p>
                <a:pPr indent="0" lvl="0" marL="0" marR="0" rtl="0" algn="l">
                  <a:lnSpc>
                    <a:spcPct val="100000"/>
                  </a:lnSpc>
                  <a:spcBef>
                    <a:spcPts val="0"/>
                  </a:spcBef>
                  <a:spcAft>
                    <a:spcPts val="0"/>
                  </a:spcAft>
                  <a:buClr>
                    <a:srgbClr val="082F75"/>
                  </a:buClr>
                  <a:buSzPts val="2800"/>
                  <a:buFont typeface="Manrope Light"/>
                  <a:buNone/>
                </a:pPr>
                <a:r>
                  <a:rPr b="0" i="0" lang="en-US" sz="2800" u="none" cap="none" strike="noStrike">
                    <a:solidFill>
                      <a:srgbClr val="082F75"/>
                    </a:solidFill>
                    <a:latin typeface="Manrope Light"/>
                    <a:ea typeface="Manrope Light"/>
                    <a:cs typeface="Manrope Light"/>
                    <a:sym typeface="Manrope Light"/>
                  </a:rPr>
                  <a:t>Analysis, procedures and optimizations to fortify your data foundation.</a:t>
                </a:r>
                <a:endParaRPr b="0" i="0" sz="2800" u="none" cap="none" strike="noStrike">
                  <a:solidFill>
                    <a:srgbClr val="082F75"/>
                  </a:solidFill>
                  <a:latin typeface="Manrope Light"/>
                  <a:ea typeface="Manrope Light"/>
                  <a:cs typeface="Manrope Light"/>
                  <a:sym typeface="Manrope Light"/>
                </a:endParaRPr>
              </a:p>
            </p:txBody>
          </p:sp>
          <p:cxnSp>
            <p:nvCxnSpPr>
              <p:cNvPr id="96" name="Google Shape;96;p3"/>
              <p:cNvCxnSpPr/>
              <p:nvPr/>
            </p:nvCxnSpPr>
            <p:spPr>
              <a:xfrm>
                <a:off x="1788685" y="9388614"/>
                <a:ext cx="5394959" cy="0"/>
              </a:xfrm>
              <a:prstGeom prst="straightConnector1">
                <a:avLst/>
              </a:prstGeom>
              <a:noFill/>
              <a:ln cap="flat" cmpd="sng" w="25400">
                <a:solidFill>
                  <a:schemeClr val="accent3"/>
                </a:solidFill>
                <a:prstDash val="solid"/>
                <a:miter lim="400000"/>
                <a:headEnd len="sm" w="sm" type="none"/>
                <a:tailEnd len="sm" w="sm" type="none"/>
              </a:ln>
            </p:spPr>
          </p:cxnSp>
        </p:grpSp>
      </p:grpSp>
      <p:sp>
        <p:nvSpPr>
          <p:cNvPr id="97" name="Google Shape;97;p3"/>
          <p:cNvSpPr txBox="1"/>
          <p:nvPr/>
        </p:nvSpPr>
        <p:spPr>
          <a:xfrm>
            <a:off x="1138628" y="2941466"/>
            <a:ext cx="14917800" cy="4185300"/>
          </a:xfrm>
          <a:prstGeom prst="rect">
            <a:avLst/>
          </a:prstGeom>
          <a:noFill/>
          <a:ln>
            <a:noFill/>
          </a:ln>
        </p:spPr>
        <p:txBody>
          <a:bodyPr anchorCtr="0" anchor="t" bIns="50800" lIns="50800" spcFirstLastPara="1" rIns="50800" wrap="square" tIns="50800">
            <a:normAutofit/>
          </a:bodyPr>
          <a:lstStyle/>
          <a:p>
            <a:pPr indent="0" lvl="0" marL="0" marR="0" rtl="0" algn="l">
              <a:lnSpc>
                <a:spcPct val="110000"/>
              </a:lnSpc>
              <a:spcBef>
                <a:spcPts val="0"/>
              </a:spcBef>
              <a:spcAft>
                <a:spcPts val="0"/>
              </a:spcAft>
              <a:buClr>
                <a:srgbClr val="082E72"/>
              </a:buClr>
              <a:buSzPts val="4000"/>
              <a:buFont typeface="Manrope Light"/>
              <a:buNone/>
            </a:pPr>
            <a:r>
              <a:rPr b="0" i="0" lang="en-US" sz="4000" u="none" cap="none" strike="noStrike">
                <a:solidFill>
                  <a:srgbClr val="082E72"/>
                </a:solidFill>
                <a:latin typeface="Manrope Light"/>
                <a:ea typeface="Manrope Light"/>
                <a:cs typeface="Manrope Light"/>
                <a:sym typeface="Manrope Light"/>
              </a:rPr>
              <a:t>Achieving an </a:t>
            </a:r>
            <a:r>
              <a:rPr b="0" i="0" lang="en-US" sz="4000" u="none" cap="none" strike="noStrike">
                <a:solidFill>
                  <a:srgbClr val="FFFFFF"/>
                </a:solidFill>
                <a:latin typeface="Manrope Light"/>
                <a:ea typeface="Manrope Light"/>
                <a:cs typeface="Manrope Light"/>
                <a:sym typeface="Manrope Light"/>
              </a:rPr>
              <a:t>Omni-you</a:t>
            </a:r>
            <a:r>
              <a:rPr b="0" i="0" lang="en-US" sz="4000" u="none" cap="none" strike="noStrike">
                <a:solidFill>
                  <a:srgbClr val="082E72"/>
                </a:solidFill>
                <a:latin typeface="Manrope Light"/>
                <a:ea typeface="Manrope Light"/>
                <a:cs typeface="Manrope Light"/>
                <a:sym typeface="Manrope Light"/>
              </a:rPr>
              <a:t> experience at the speed of change sometimes requires us to </a:t>
            </a:r>
            <a:r>
              <a:rPr b="0" i="0" lang="en-US" sz="4000" u="none" cap="none" strike="noStrike">
                <a:solidFill>
                  <a:srgbClr val="FFFFFF"/>
                </a:solidFill>
                <a:latin typeface="Manrope Light"/>
                <a:ea typeface="Manrope Light"/>
                <a:cs typeface="Manrope Light"/>
                <a:sym typeface="Manrope Light"/>
              </a:rPr>
              <a:t>get back to basics.</a:t>
            </a:r>
            <a:br>
              <a:rPr b="0" i="0" lang="en-US" sz="4000" u="none" cap="none" strike="noStrike">
                <a:solidFill>
                  <a:srgbClr val="082E72"/>
                </a:solidFill>
                <a:latin typeface="Manrope Light"/>
                <a:ea typeface="Manrope Light"/>
                <a:cs typeface="Manrope Light"/>
                <a:sym typeface="Manrope Light"/>
              </a:rPr>
            </a:br>
            <a:br>
              <a:rPr b="0" i="0" lang="en-US" sz="4000" u="none" cap="none" strike="noStrike">
                <a:solidFill>
                  <a:srgbClr val="082E72"/>
                </a:solidFill>
                <a:latin typeface="Manrope Light"/>
                <a:ea typeface="Manrope Light"/>
                <a:cs typeface="Manrope Light"/>
                <a:sym typeface="Manrope Light"/>
              </a:rPr>
            </a:br>
            <a:r>
              <a:rPr b="0" i="0" lang="en-US" sz="4000" u="none" cap="none" strike="noStrike">
                <a:solidFill>
                  <a:srgbClr val="082E72"/>
                </a:solidFill>
                <a:latin typeface="Manrope Light"/>
                <a:ea typeface="Manrope Light"/>
                <a:cs typeface="Manrope Light"/>
                <a:sym typeface="Manrope Light"/>
              </a:rPr>
              <a:t>No matter where you are today, we’ve seen it before and led the way to better outcomes.</a:t>
            </a:r>
            <a:endParaRPr b="0" i="0" sz="2400" u="none" cap="none" strike="noStrike">
              <a:solidFill>
                <a:srgbClr val="5E5E5E"/>
              </a:solidFill>
              <a:latin typeface="Helvetica Neue"/>
              <a:ea typeface="Helvetica Neue"/>
              <a:cs typeface="Helvetica Neue"/>
              <a:sym typeface="Helvetica Neue"/>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pic>
        <p:nvPicPr>
          <p:cNvPr id="102" name="Google Shape;102;p4"/>
          <p:cNvPicPr preferRelativeResize="0"/>
          <p:nvPr/>
        </p:nvPicPr>
        <p:blipFill rotWithShape="1">
          <a:blip r:embed="rId3">
            <a:alphaModFix/>
          </a:blip>
          <a:srcRect b="0" l="0" r="0" t="0"/>
          <a:stretch/>
        </p:blipFill>
        <p:spPr>
          <a:xfrm>
            <a:off x="0" y="0"/>
            <a:ext cx="24384000" cy="13716000"/>
          </a:xfrm>
          <a:prstGeom prst="rect">
            <a:avLst/>
          </a:prstGeom>
          <a:noFill/>
          <a:ln>
            <a:noFill/>
          </a:ln>
        </p:spPr>
      </p:pic>
      <p:grpSp>
        <p:nvGrpSpPr>
          <p:cNvPr id="103" name="Google Shape;103;p4"/>
          <p:cNvGrpSpPr/>
          <p:nvPr/>
        </p:nvGrpSpPr>
        <p:grpSpPr>
          <a:xfrm>
            <a:off x="1138628" y="2833504"/>
            <a:ext cx="4326655" cy="10990101"/>
            <a:chOff x="1138628" y="9502672"/>
            <a:chExt cx="6712724" cy="10990101"/>
          </a:xfrm>
        </p:grpSpPr>
        <p:sp>
          <p:nvSpPr>
            <p:cNvPr id="104" name="Google Shape;104;p4"/>
            <p:cNvSpPr/>
            <p:nvPr/>
          </p:nvSpPr>
          <p:spPr>
            <a:xfrm>
              <a:off x="1138628" y="9502672"/>
              <a:ext cx="6712724" cy="10990101"/>
            </a:xfrm>
            <a:prstGeom prst="roundRect">
              <a:avLst>
                <a:gd fmla="val 3458" name="adj"/>
              </a:avLst>
            </a:prstGeom>
            <a:gradFill>
              <a:gsLst>
                <a:gs pos="0">
                  <a:srgbClr val="FFFFFF"/>
                </a:gs>
                <a:gs pos="48000">
                  <a:srgbClr val="FFFFFF"/>
                </a:gs>
                <a:gs pos="100000">
                  <a:srgbClr val="8A9CFD">
                    <a:alpha val="56470"/>
                  </a:srgbClr>
                </a:gs>
              </a:gsLst>
              <a:lin ang="5400000" scaled="0"/>
            </a:gra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105" name="Google Shape;105;p4"/>
            <p:cNvSpPr txBox="1"/>
            <p:nvPr/>
          </p:nvSpPr>
          <p:spPr>
            <a:xfrm>
              <a:off x="1707043" y="10024565"/>
              <a:ext cx="5466678" cy="1722474"/>
            </a:xfrm>
            <a:prstGeom prst="rect">
              <a:avLst/>
            </a:prstGeom>
            <a:noFill/>
            <a:ln>
              <a:noFill/>
            </a:ln>
          </p:spPr>
          <p:txBody>
            <a:bodyPr anchorCtr="0" anchor="t" bIns="50800" lIns="50800" spcFirstLastPara="1" rIns="50800" wrap="square" tIns="50800">
              <a:normAutofit/>
            </a:bodyPr>
            <a:lstStyle/>
            <a:p>
              <a:pPr indent="0" lvl="0" marL="0" marR="0" rtl="0" algn="ctr">
                <a:lnSpc>
                  <a:spcPct val="110000"/>
                </a:lnSpc>
                <a:spcBef>
                  <a:spcPts val="0"/>
                </a:spcBef>
                <a:spcAft>
                  <a:spcPts val="0"/>
                </a:spcAft>
                <a:buClr>
                  <a:srgbClr val="082F75"/>
                </a:buClr>
                <a:buSzPts val="4000"/>
                <a:buFont typeface="Manrope"/>
                <a:buNone/>
              </a:pPr>
              <a:r>
                <a:rPr b="1" i="0" lang="en-US" sz="4000" u="none" cap="none" strike="noStrike">
                  <a:solidFill>
                    <a:srgbClr val="082F75"/>
                  </a:solidFill>
                  <a:latin typeface="Manrope"/>
                  <a:ea typeface="Manrope"/>
                  <a:cs typeface="Manrope"/>
                  <a:sym typeface="Manrope"/>
                </a:rPr>
                <a:t>Commerce Acceleration</a:t>
              </a:r>
              <a:endParaRPr b="1" i="0" sz="1400" u="none" cap="none" strike="noStrike">
                <a:solidFill>
                  <a:srgbClr val="000000"/>
                </a:solidFill>
                <a:latin typeface="Arial"/>
                <a:ea typeface="Arial"/>
                <a:cs typeface="Arial"/>
                <a:sym typeface="Arial"/>
              </a:endParaRPr>
            </a:p>
          </p:txBody>
        </p:sp>
        <p:sp>
          <p:nvSpPr>
            <p:cNvPr id="106" name="Google Shape;106;p4"/>
            <p:cNvSpPr txBox="1"/>
            <p:nvPr/>
          </p:nvSpPr>
          <p:spPr>
            <a:xfrm>
              <a:off x="1707041" y="12268930"/>
              <a:ext cx="5741888" cy="7698791"/>
            </a:xfrm>
            <a:prstGeom prst="rect">
              <a:avLst/>
            </a:prstGeom>
            <a:noFill/>
            <a:ln>
              <a:noFill/>
            </a:ln>
          </p:spPr>
          <p:txBody>
            <a:bodyPr anchorCtr="0" anchor="t" bIns="50800" lIns="50800" spcFirstLastPara="1" rIns="50800" wrap="square" tIns="50800">
              <a:normAutofit/>
            </a:bodyPr>
            <a:lstStyle/>
            <a:p>
              <a:pPr indent="0" lvl="0" marL="0" marR="0" rtl="0" algn="l">
                <a:lnSpc>
                  <a:spcPct val="100000"/>
                </a:lnSpc>
                <a:spcBef>
                  <a:spcPts val="0"/>
                </a:spcBef>
                <a:spcAft>
                  <a:spcPts val="0"/>
                </a:spcAft>
                <a:buClr>
                  <a:srgbClr val="082F75"/>
                </a:buClr>
                <a:buSzPts val="2800"/>
                <a:buFont typeface="Manrope"/>
                <a:buNone/>
              </a:pPr>
              <a:r>
                <a:rPr b="0" i="0" lang="en-US" sz="2800" u="none" cap="none" strike="noStrike">
                  <a:solidFill>
                    <a:srgbClr val="082F75"/>
                  </a:solidFill>
                  <a:latin typeface="Manrope"/>
                  <a:ea typeface="Manrope"/>
                  <a:cs typeface="Manrope"/>
                  <a:sym typeface="Manrope"/>
                </a:rPr>
                <a:t>Experts who help you address:</a:t>
              </a:r>
              <a:br>
                <a:rPr b="0" i="0" lang="en-US" sz="2800" u="none" cap="none" strike="noStrike">
                  <a:solidFill>
                    <a:srgbClr val="082F75"/>
                  </a:solidFill>
                  <a:latin typeface="Manrope Light"/>
                  <a:ea typeface="Manrope Light"/>
                  <a:cs typeface="Manrope Light"/>
                  <a:sym typeface="Manrope Light"/>
                </a:rPr>
              </a:br>
              <a:endParaRPr b="0" i="0" sz="2800" u="none" cap="none" strike="noStrike">
                <a:solidFill>
                  <a:srgbClr val="082F75"/>
                </a:solidFill>
                <a:latin typeface="Manrope Light"/>
                <a:ea typeface="Manrope Light"/>
                <a:cs typeface="Manrope Light"/>
                <a:sym typeface="Manrope Light"/>
              </a:endParaRPr>
            </a:p>
            <a:p>
              <a:pPr indent="-457200" lvl="0" marL="457200" marR="0" rtl="0" algn="l">
                <a:lnSpc>
                  <a:spcPct val="100000"/>
                </a:lnSpc>
                <a:spcBef>
                  <a:spcPts val="0"/>
                </a:spcBef>
                <a:spcAft>
                  <a:spcPts val="0"/>
                </a:spcAft>
                <a:buClr>
                  <a:srgbClr val="082F75"/>
                </a:buClr>
                <a:buSzPts val="2000"/>
                <a:buFont typeface="Arial"/>
                <a:buChar char="•"/>
              </a:pPr>
              <a:r>
                <a:rPr b="0" i="0" lang="en-US" sz="2000" u="none" cap="none" strike="noStrike">
                  <a:solidFill>
                    <a:srgbClr val="082F75"/>
                  </a:solidFill>
                  <a:latin typeface="Manrope Light"/>
                  <a:ea typeface="Manrope Light"/>
                  <a:cs typeface="Manrope Light"/>
                  <a:sym typeface="Manrope Light"/>
                </a:rPr>
                <a:t>Infrastructure &amp; Cloud Adoption</a:t>
              </a:r>
              <a:br>
                <a:rPr b="0" i="0" lang="en-US" sz="2000" u="none" cap="none" strike="noStrike">
                  <a:solidFill>
                    <a:srgbClr val="082F75"/>
                  </a:solidFill>
                  <a:latin typeface="Manrope Light"/>
                  <a:ea typeface="Manrope Light"/>
                  <a:cs typeface="Manrope Light"/>
                  <a:sym typeface="Manrope Light"/>
                </a:rPr>
              </a:br>
              <a:endParaRPr b="0" i="0" sz="2000" u="none" cap="none" strike="noStrike">
                <a:solidFill>
                  <a:srgbClr val="082F75"/>
                </a:solidFill>
                <a:latin typeface="Manrope Light"/>
                <a:ea typeface="Manrope Light"/>
                <a:cs typeface="Manrope Light"/>
                <a:sym typeface="Manrope Light"/>
              </a:endParaRPr>
            </a:p>
            <a:p>
              <a:pPr indent="-457200" lvl="0" marL="457200" marR="0" rtl="0" algn="l">
                <a:lnSpc>
                  <a:spcPct val="100000"/>
                </a:lnSpc>
                <a:spcBef>
                  <a:spcPts val="0"/>
                </a:spcBef>
                <a:spcAft>
                  <a:spcPts val="0"/>
                </a:spcAft>
                <a:buClr>
                  <a:srgbClr val="082F75"/>
                </a:buClr>
                <a:buSzPts val="2000"/>
                <a:buFont typeface="Arial"/>
                <a:buChar char="•"/>
              </a:pPr>
              <a:r>
                <a:rPr b="0" i="0" lang="en-US" sz="2000" u="none" cap="none" strike="noStrike">
                  <a:solidFill>
                    <a:srgbClr val="082F75"/>
                  </a:solidFill>
                  <a:latin typeface="Manrope Light"/>
                  <a:ea typeface="Manrope Light"/>
                  <a:cs typeface="Manrope Light"/>
                  <a:sym typeface="Manrope Light"/>
                </a:rPr>
                <a:t>UX Enhancements</a:t>
              </a:r>
              <a:br>
                <a:rPr b="0" i="0" lang="en-US" sz="2000" u="none" cap="none" strike="noStrike">
                  <a:solidFill>
                    <a:srgbClr val="082F75"/>
                  </a:solidFill>
                  <a:latin typeface="Manrope Light"/>
                  <a:ea typeface="Manrope Light"/>
                  <a:cs typeface="Manrope Light"/>
                  <a:sym typeface="Manrope Light"/>
                </a:rPr>
              </a:br>
              <a:endParaRPr b="0" i="0" sz="2000" u="none" cap="none" strike="noStrike">
                <a:solidFill>
                  <a:srgbClr val="082F75"/>
                </a:solidFill>
                <a:latin typeface="Manrope Light"/>
                <a:ea typeface="Manrope Light"/>
                <a:cs typeface="Manrope Light"/>
                <a:sym typeface="Manrope Light"/>
              </a:endParaRPr>
            </a:p>
            <a:p>
              <a:pPr indent="-457200" lvl="0" marL="457200" marR="0" rtl="0" algn="l">
                <a:lnSpc>
                  <a:spcPct val="100000"/>
                </a:lnSpc>
                <a:spcBef>
                  <a:spcPts val="0"/>
                </a:spcBef>
                <a:spcAft>
                  <a:spcPts val="0"/>
                </a:spcAft>
                <a:buClr>
                  <a:srgbClr val="082F75"/>
                </a:buClr>
                <a:buSzPts val="2000"/>
                <a:buFont typeface="Arial"/>
                <a:buChar char="•"/>
              </a:pPr>
              <a:r>
                <a:rPr b="0" i="0" lang="en-US" sz="2000" u="none" cap="none" strike="noStrike">
                  <a:solidFill>
                    <a:srgbClr val="082F75"/>
                  </a:solidFill>
                  <a:latin typeface="Manrope Light"/>
                  <a:ea typeface="Manrope Light"/>
                  <a:cs typeface="Manrope Light"/>
                  <a:sym typeface="Manrope Light"/>
                </a:rPr>
                <a:t>Scalability Analysis</a:t>
              </a:r>
              <a:br>
                <a:rPr b="0" i="0" lang="en-US" sz="2000" u="none" cap="none" strike="noStrike">
                  <a:solidFill>
                    <a:srgbClr val="082F75"/>
                  </a:solidFill>
                  <a:latin typeface="Manrope Light"/>
                  <a:ea typeface="Manrope Light"/>
                  <a:cs typeface="Manrope Light"/>
                  <a:sym typeface="Manrope Light"/>
                </a:rPr>
              </a:br>
              <a:endParaRPr b="0" i="0" sz="2000" u="none" cap="none" strike="noStrike">
                <a:solidFill>
                  <a:srgbClr val="082F75"/>
                </a:solidFill>
                <a:latin typeface="Manrope Light"/>
                <a:ea typeface="Manrope Light"/>
                <a:cs typeface="Manrope Light"/>
                <a:sym typeface="Manrope Light"/>
              </a:endParaRPr>
            </a:p>
            <a:p>
              <a:pPr indent="-457200" lvl="0" marL="457200" marR="0" rtl="0" algn="l">
                <a:lnSpc>
                  <a:spcPct val="100000"/>
                </a:lnSpc>
                <a:spcBef>
                  <a:spcPts val="0"/>
                </a:spcBef>
                <a:spcAft>
                  <a:spcPts val="0"/>
                </a:spcAft>
                <a:buClr>
                  <a:srgbClr val="082F75"/>
                </a:buClr>
                <a:buSzPts val="2000"/>
                <a:buFont typeface="Arial"/>
                <a:buChar char="•"/>
              </a:pPr>
              <a:r>
                <a:rPr b="0" i="0" lang="en-US" sz="2000" u="none" cap="none" strike="noStrike">
                  <a:solidFill>
                    <a:srgbClr val="082F75"/>
                  </a:solidFill>
                  <a:latin typeface="Manrope Light"/>
                  <a:ea typeface="Manrope Light"/>
                  <a:cs typeface="Manrope Light"/>
                  <a:sym typeface="Manrope Light"/>
                </a:rPr>
                <a:t>Data, Analytics Collection Assessments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FFFFFF"/>
                </a:buClr>
                <a:buSzPts val="2800"/>
                <a:buFont typeface="Manrope Light"/>
                <a:buNone/>
              </a:pPr>
              <a:r>
                <a:t/>
              </a:r>
              <a:endParaRPr b="0" i="0" sz="2800" u="none" cap="none" strike="noStrike">
                <a:solidFill>
                  <a:srgbClr val="082F75"/>
                </a:solidFill>
                <a:latin typeface="Manrope Light"/>
                <a:ea typeface="Manrope Light"/>
                <a:cs typeface="Manrope Light"/>
                <a:sym typeface="Manrope Light"/>
              </a:endParaRPr>
            </a:p>
            <a:p>
              <a:pPr indent="0" lvl="0" marL="0" marR="0" rtl="0" algn="l">
                <a:lnSpc>
                  <a:spcPct val="100000"/>
                </a:lnSpc>
                <a:spcBef>
                  <a:spcPts val="0"/>
                </a:spcBef>
                <a:spcAft>
                  <a:spcPts val="0"/>
                </a:spcAft>
                <a:buClr>
                  <a:srgbClr val="FFFFFF"/>
                </a:buClr>
                <a:buSzPts val="2800"/>
                <a:buFont typeface="Manrope Light"/>
                <a:buNone/>
              </a:pPr>
              <a:r>
                <a:t/>
              </a:r>
              <a:endParaRPr b="0" i="0" sz="2800" u="none" cap="none" strike="noStrike">
                <a:solidFill>
                  <a:srgbClr val="082F75"/>
                </a:solidFill>
                <a:latin typeface="Manrope Light"/>
                <a:ea typeface="Manrope Light"/>
                <a:cs typeface="Manrope Light"/>
                <a:sym typeface="Manrope Light"/>
              </a:endParaRPr>
            </a:p>
            <a:p>
              <a:pPr indent="0" lvl="0" marL="0" marR="0" rtl="0" algn="l">
                <a:lnSpc>
                  <a:spcPct val="100000"/>
                </a:lnSpc>
                <a:spcBef>
                  <a:spcPts val="0"/>
                </a:spcBef>
                <a:spcAft>
                  <a:spcPts val="0"/>
                </a:spcAft>
                <a:buClr>
                  <a:srgbClr val="082F75"/>
                </a:buClr>
                <a:buSzPts val="2800"/>
                <a:buFont typeface="Manrope Medium"/>
                <a:buNone/>
              </a:pPr>
              <a:r>
                <a:rPr b="0" i="0" lang="en-US" sz="2800" u="none" cap="none" strike="noStrike">
                  <a:solidFill>
                    <a:srgbClr val="082F75"/>
                  </a:solidFill>
                  <a:latin typeface="Manrope Medium"/>
                  <a:ea typeface="Manrope Medium"/>
                  <a:cs typeface="Manrope Medium"/>
                  <a:sym typeface="Manrope Medium"/>
                </a:rPr>
                <a:t>Typically done when:</a:t>
              </a:r>
              <a:br>
                <a:rPr b="0" i="0" lang="en-US" sz="2800" u="none" cap="none" strike="noStrike">
                  <a:solidFill>
                    <a:srgbClr val="082F75"/>
                  </a:solidFill>
                  <a:latin typeface="Manrope Medium"/>
                  <a:ea typeface="Manrope Medium"/>
                  <a:cs typeface="Manrope Medium"/>
                  <a:sym typeface="Manrope Medium"/>
                </a:rPr>
              </a:br>
              <a:br>
                <a:rPr b="0" i="0" lang="en-US" sz="2800" u="none" cap="none" strike="noStrike">
                  <a:solidFill>
                    <a:srgbClr val="082F75"/>
                  </a:solidFill>
                  <a:latin typeface="Manrope Light"/>
                  <a:ea typeface="Manrope Light"/>
                  <a:cs typeface="Manrope Light"/>
                  <a:sym typeface="Manrope Light"/>
                </a:rPr>
              </a:br>
              <a:r>
                <a:rPr b="0" i="0" lang="en-US" sz="2800" u="none" cap="none" strike="noStrike">
                  <a:solidFill>
                    <a:srgbClr val="082F75"/>
                  </a:solidFill>
                  <a:latin typeface="Manrope Light"/>
                  <a:ea typeface="Manrope Light"/>
                  <a:cs typeface="Manrope Light"/>
                  <a:sym typeface="Manrope Light"/>
                </a:rPr>
                <a:t>Things are not performing, change is needed or expertise may be lacking</a:t>
              </a:r>
              <a:endParaRPr b="0" i="0" sz="2800" u="none" cap="none" strike="noStrike">
                <a:solidFill>
                  <a:srgbClr val="082F75"/>
                </a:solidFill>
                <a:latin typeface="Manrope Light"/>
                <a:ea typeface="Manrope Light"/>
                <a:cs typeface="Manrope Light"/>
                <a:sym typeface="Manrope Light"/>
              </a:endParaRPr>
            </a:p>
          </p:txBody>
        </p:sp>
        <p:cxnSp>
          <p:nvCxnSpPr>
            <p:cNvPr id="107" name="Google Shape;107;p4"/>
            <p:cNvCxnSpPr/>
            <p:nvPr/>
          </p:nvCxnSpPr>
          <p:spPr>
            <a:xfrm>
              <a:off x="1788685" y="11877665"/>
              <a:ext cx="5394959" cy="0"/>
            </a:xfrm>
            <a:prstGeom prst="straightConnector1">
              <a:avLst/>
            </a:prstGeom>
            <a:noFill/>
            <a:ln cap="flat" cmpd="sng" w="25400">
              <a:solidFill>
                <a:srgbClr val="082F75"/>
              </a:solidFill>
              <a:prstDash val="solid"/>
              <a:miter lim="400000"/>
              <a:headEnd len="sm" w="sm" type="none"/>
              <a:tailEnd len="sm" w="sm" type="none"/>
            </a:ln>
          </p:spPr>
        </p:cxnSp>
      </p:grpSp>
      <p:grpSp>
        <p:nvGrpSpPr>
          <p:cNvPr id="108" name="Google Shape;108;p4"/>
          <p:cNvGrpSpPr/>
          <p:nvPr/>
        </p:nvGrpSpPr>
        <p:grpSpPr>
          <a:xfrm>
            <a:off x="5642668" y="2833503"/>
            <a:ext cx="4326655" cy="10990101"/>
            <a:chOff x="1138628" y="8808779"/>
            <a:chExt cx="6712724" cy="10990101"/>
          </a:xfrm>
        </p:grpSpPr>
        <p:sp>
          <p:nvSpPr>
            <p:cNvPr id="109" name="Google Shape;109;p4"/>
            <p:cNvSpPr/>
            <p:nvPr/>
          </p:nvSpPr>
          <p:spPr>
            <a:xfrm>
              <a:off x="1138628" y="8808779"/>
              <a:ext cx="6712724" cy="10990101"/>
            </a:xfrm>
            <a:prstGeom prst="roundRect">
              <a:avLst>
                <a:gd fmla="val 3458" name="adj"/>
              </a:avLst>
            </a:prstGeom>
            <a:gradFill>
              <a:gsLst>
                <a:gs pos="0">
                  <a:srgbClr val="FFFFFF"/>
                </a:gs>
                <a:gs pos="48000">
                  <a:srgbClr val="FFFFFF"/>
                </a:gs>
                <a:gs pos="100000">
                  <a:srgbClr val="8A9CFD">
                    <a:alpha val="56470"/>
                  </a:srgbClr>
                </a:gs>
              </a:gsLst>
              <a:lin ang="5400000" scaled="0"/>
            </a:gra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110" name="Google Shape;110;p4"/>
            <p:cNvSpPr txBox="1"/>
            <p:nvPr/>
          </p:nvSpPr>
          <p:spPr>
            <a:xfrm>
              <a:off x="1707043" y="9330672"/>
              <a:ext cx="5466678" cy="1722474"/>
            </a:xfrm>
            <a:prstGeom prst="rect">
              <a:avLst/>
            </a:prstGeom>
            <a:noFill/>
            <a:ln>
              <a:noFill/>
            </a:ln>
          </p:spPr>
          <p:txBody>
            <a:bodyPr anchorCtr="0" anchor="t" bIns="50800" lIns="50800" spcFirstLastPara="1" rIns="50800" wrap="square" tIns="50800">
              <a:normAutofit/>
            </a:bodyPr>
            <a:lstStyle/>
            <a:p>
              <a:pPr indent="0" lvl="0" marL="0" marR="0" rtl="0" algn="ctr">
                <a:lnSpc>
                  <a:spcPct val="110000"/>
                </a:lnSpc>
                <a:spcBef>
                  <a:spcPts val="0"/>
                </a:spcBef>
                <a:spcAft>
                  <a:spcPts val="0"/>
                </a:spcAft>
                <a:buClr>
                  <a:srgbClr val="FC9F46"/>
                </a:buClr>
                <a:buSzPts val="4000"/>
                <a:buFont typeface="Manrope"/>
                <a:buNone/>
              </a:pPr>
              <a:r>
                <a:rPr b="1" i="0" lang="en-US" sz="4000" u="none" cap="none" strike="noStrike">
                  <a:solidFill>
                    <a:srgbClr val="FC9F46"/>
                  </a:solidFill>
                  <a:latin typeface="Manrope"/>
                  <a:ea typeface="Manrope"/>
                  <a:cs typeface="Manrope"/>
                  <a:sym typeface="Manrope"/>
                </a:rPr>
                <a:t>Solution Strategy</a:t>
              </a:r>
              <a:endParaRPr b="1" i="0" sz="1400" u="none" cap="none" strike="noStrike">
                <a:solidFill>
                  <a:srgbClr val="000000"/>
                </a:solidFill>
                <a:latin typeface="Arial"/>
                <a:ea typeface="Arial"/>
                <a:cs typeface="Arial"/>
                <a:sym typeface="Arial"/>
              </a:endParaRPr>
            </a:p>
          </p:txBody>
        </p:sp>
        <p:sp>
          <p:nvSpPr>
            <p:cNvPr id="111" name="Google Shape;111;p4"/>
            <p:cNvSpPr txBox="1"/>
            <p:nvPr/>
          </p:nvSpPr>
          <p:spPr>
            <a:xfrm>
              <a:off x="1707041" y="11575037"/>
              <a:ext cx="5831551" cy="7698788"/>
            </a:xfrm>
            <a:prstGeom prst="rect">
              <a:avLst/>
            </a:prstGeom>
            <a:noFill/>
            <a:ln>
              <a:noFill/>
            </a:ln>
          </p:spPr>
          <p:txBody>
            <a:bodyPr anchorCtr="0" anchor="t" bIns="50800" lIns="50800" spcFirstLastPara="1" rIns="50800" wrap="square" tIns="50800">
              <a:normAutofit/>
            </a:bodyPr>
            <a:lstStyle/>
            <a:p>
              <a:pPr indent="0" lvl="0" marL="0" marR="0" rtl="0" algn="l">
                <a:lnSpc>
                  <a:spcPct val="100000"/>
                </a:lnSpc>
                <a:spcBef>
                  <a:spcPts val="0"/>
                </a:spcBef>
                <a:spcAft>
                  <a:spcPts val="0"/>
                </a:spcAft>
                <a:buClr>
                  <a:srgbClr val="082F75"/>
                </a:buClr>
                <a:buSzPts val="2800"/>
                <a:buFont typeface="Manrope"/>
                <a:buNone/>
              </a:pPr>
              <a:r>
                <a:rPr b="0" i="0" lang="en-US" sz="2800" u="none" cap="none" strike="noStrike">
                  <a:solidFill>
                    <a:srgbClr val="082F75"/>
                  </a:solidFill>
                  <a:latin typeface="Manrope"/>
                  <a:ea typeface="Manrope"/>
                  <a:cs typeface="Manrope"/>
                  <a:sym typeface="Manrope"/>
                </a:rPr>
                <a:t>Services that enable us to perform:</a:t>
              </a:r>
              <a:br>
                <a:rPr b="0" i="0" lang="en-US" sz="2800" u="none" cap="none" strike="noStrike">
                  <a:solidFill>
                    <a:srgbClr val="082F75"/>
                  </a:solidFill>
                  <a:latin typeface="Manrope Light"/>
                  <a:ea typeface="Manrope Light"/>
                  <a:cs typeface="Manrope Light"/>
                  <a:sym typeface="Manrope Light"/>
                </a:rPr>
              </a:br>
              <a:endParaRPr b="0" i="0" sz="2800" u="none" cap="none" strike="noStrike">
                <a:solidFill>
                  <a:srgbClr val="082F75"/>
                </a:solidFill>
                <a:latin typeface="Manrope Light"/>
                <a:ea typeface="Manrope Light"/>
                <a:cs typeface="Manrope Light"/>
                <a:sym typeface="Manrope Light"/>
              </a:endParaRPr>
            </a:p>
            <a:p>
              <a:pPr indent="-457200" lvl="0" marL="457200" marR="0" rtl="0" algn="l">
                <a:lnSpc>
                  <a:spcPct val="100000"/>
                </a:lnSpc>
                <a:spcBef>
                  <a:spcPts val="0"/>
                </a:spcBef>
                <a:spcAft>
                  <a:spcPts val="0"/>
                </a:spcAft>
                <a:buClr>
                  <a:srgbClr val="082F75"/>
                </a:buClr>
                <a:buSzPts val="2000"/>
                <a:buFont typeface="Arial"/>
                <a:buChar char="•"/>
              </a:pPr>
              <a:r>
                <a:rPr b="0" i="0" lang="en-US" sz="2000" u="none" cap="none" strike="noStrike">
                  <a:solidFill>
                    <a:srgbClr val="082F75"/>
                  </a:solidFill>
                  <a:latin typeface="Manrope Light"/>
                  <a:ea typeface="Manrope Light"/>
                  <a:cs typeface="Manrope Light"/>
                  <a:sym typeface="Manrope Light"/>
                </a:rPr>
                <a:t>Client needs assessments</a:t>
              </a:r>
              <a:br>
                <a:rPr b="0" i="0" lang="en-US" sz="2000" u="none" cap="none" strike="noStrike">
                  <a:solidFill>
                    <a:srgbClr val="082F75"/>
                  </a:solidFill>
                  <a:latin typeface="Manrope Light"/>
                  <a:ea typeface="Manrope Light"/>
                  <a:cs typeface="Manrope Light"/>
                  <a:sym typeface="Manrope Light"/>
                </a:rPr>
              </a:br>
              <a:endParaRPr b="0" i="0" sz="2000" u="none" cap="none" strike="noStrike">
                <a:solidFill>
                  <a:srgbClr val="082F75"/>
                </a:solidFill>
                <a:latin typeface="Manrope Light"/>
                <a:ea typeface="Manrope Light"/>
                <a:cs typeface="Manrope Light"/>
                <a:sym typeface="Manrope Light"/>
              </a:endParaRPr>
            </a:p>
            <a:p>
              <a:pPr indent="-457200" lvl="0" marL="457200" marR="0" rtl="0" algn="l">
                <a:lnSpc>
                  <a:spcPct val="100000"/>
                </a:lnSpc>
                <a:spcBef>
                  <a:spcPts val="0"/>
                </a:spcBef>
                <a:spcAft>
                  <a:spcPts val="0"/>
                </a:spcAft>
                <a:buClr>
                  <a:srgbClr val="082F75"/>
                </a:buClr>
                <a:buSzPts val="2000"/>
                <a:buFont typeface="Arial"/>
                <a:buChar char="•"/>
              </a:pPr>
              <a:r>
                <a:rPr b="0" i="0" lang="en-US" sz="2000" u="none" cap="none" strike="noStrike">
                  <a:solidFill>
                    <a:srgbClr val="082F75"/>
                  </a:solidFill>
                  <a:latin typeface="Manrope Light"/>
                  <a:ea typeface="Manrope Light"/>
                  <a:cs typeface="Manrope Light"/>
                  <a:sym typeface="Manrope Light"/>
                </a:rPr>
                <a:t>Tech Stack Review</a:t>
              </a:r>
              <a:br>
                <a:rPr b="0" i="0" lang="en-US" sz="2000" u="none" cap="none" strike="noStrike">
                  <a:solidFill>
                    <a:srgbClr val="082F75"/>
                  </a:solidFill>
                  <a:latin typeface="Manrope Light"/>
                  <a:ea typeface="Manrope Light"/>
                  <a:cs typeface="Manrope Light"/>
                  <a:sym typeface="Manrope Light"/>
                </a:rPr>
              </a:br>
              <a:endParaRPr b="0" i="0" sz="2000" u="none" cap="none" strike="noStrike">
                <a:solidFill>
                  <a:srgbClr val="082F75"/>
                </a:solidFill>
                <a:latin typeface="Manrope Light"/>
                <a:ea typeface="Manrope Light"/>
                <a:cs typeface="Manrope Light"/>
                <a:sym typeface="Manrope Light"/>
              </a:endParaRPr>
            </a:p>
            <a:p>
              <a:pPr indent="-457200" lvl="0" marL="457200" marR="0" rtl="0" algn="l">
                <a:lnSpc>
                  <a:spcPct val="100000"/>
                </a:lnSpc>
                <a:spcBef>
                  <a:spcPts val="0"/>
                </a:spcBef>
                <a:spcAft>
                  <a:spcPts val="0"/>
                </a:spcAft>
                <a:buClr>
                  <a:srgbClr val="082F75"/>
                </a:buClr>
                <a:buSzPts val="2000"/>
                <a:buFont typeface="Arial"/>
                <a:buChar char="•"/>
              </a:pPr>
              <a:r>
                <a:rPr b="0" i="0" lang="en-US" sz="2000" u="none" cap="none" strike="noStrike">
                  <a:solidFill>
                    <a:srgbClr val="082F75"/>
                  </a:solidFill>
                  <a:latin typeface="Manrope Light"/>
                  <a:ea typeface="Manrope Light"/>
                  <a:cs typeface="Manrope Light"/>
                  <a:sym typeface="Manrope Light"/>
                </a:rPr>
                <a:t>Tech Research &amp; Trend Analysis </a:t>
              </a:r>
              <a:br>
                <a:rPr b="0" i="0" lang="en-US" sz="2000" u="none" cap="none" strike="noStrike">
                  <a:solidFill>
                    <a:srgbClr val="082F75"/>
                  </a:solidFill>
                  <a:latin typeface="Manrope Light"/>
                  <a:ea typeface="Manrope Light"/>
                  <a:cs typeface="Manrope Light"/>
                  <a:sym typeface="Manrope Light"/>
                </a:rPr>
              </a:br>
              <a:endParaRPr b="0" i="0" sz="2000" u="none" cap="none" strike="noStrike">
                <a:solidFill>
                  <a:srgbClr val="082F75"/>
                </a:solidFill>
                <a:latin typeface="Manrope Light"/>
                <a:ea typeface="Manrope Light"/>
                <a:cs typeface="Manrope Light"/>
                <a:sym typeface="Manrope Light"/>
              </a:endParaRPr>
            </a:p>
            <a:p>
              <a:pPr indent="-457200" lvl="0" marL="457200" marR="0" rtl="0" algn="l">
                <a:lnSpc>
                  <a:spcPct val="100000"/>
                </a:lnSpc>
                <a:spcBef>
                  <a:spcPts val="0"/>
                </a:spcBef>
                <a:spcAft>
                  <a:spcPts val="0"/>
                </a:spcAft>
                <a:buClr>
                  <a:srgbClr val="082F75"/>
                </a:buClr>
                <a:buSzPts val="2000"/>
                <a:buFont typeface="Arial"/>
                <a:buChar char="•"/>
              </a:pPr>
              <a:r>
                <a:rPr b="0" i="0" lang="en-US" sz="2000" u="none" cap="none" strike="noStrike">
                  <a:solidFill>
                    <a:srgbClr val="082F75"/>
                  </a:solidFill>
                  <a:latin typeface="Manrope Light"/>
                  <a:ea typeface="Manrope Light"/>
                  <a:cs typeface="Manrope Light"/>
                  <a:sym typeface="Manrope Light"/>
                </a:rPr>
                <a:t>Solution Architecture Evaluation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FFFFFF"/>
                </a:buClr>
                <a:buSzPts val="2800"/>
                <a:buFont typeface="Manrope Light"/>
                <a:buNone/>
              </a:pPr>
              <a:r>
                <a:t/>
              </a:r>
              <a:endParaRPr b="0" i="0" sz="2800" u="none" cap="none" strike="noStrike">
                <a:solidFill>
                  <a:srgbClr val="082F75"/>
                </a:solidFill>
                <a:latin typeface="Manrope Light"/>
                <a:ea typeface="Manrope Light"/>
                <a:cs typeface="Manrope Light"/>
                <a:sym typeface="Manrope Light"/>
              </a:endParaRPr>
            </a:p>
            <a:p>
              <a:pPr indent="0" lvl="0" marL="0" marR="0" rtl="0" algn="l">
                <a:lnSpc>
                  <a:spcPct val="100000"/>
                </a:lnSpc>
                <a:spcBef>
                  <a:spcPts val="0"/>
                </a:spcBef>
                <a:spcAft>
                  <a:spcPts val="0"/>
                </a:spcAft>
                <a:buClr>
                  <a:srgbClr val="FFFFFF"/>
                </a:buClr>
                <a:buSzPts val="2800"/>
                <a:buFont typeface="Manrope Light"/>
                <a:buNone/>
              </a:pPr>
              <a:r>
                <a:t/>
              </a:r>
              <a:endParaRPr b="0" i="0" sz="2800" u="none" cap="none" strike="noStrike">
                <a:solidFill>
                  <a:srgbClr val="082F75"/>
                </a:solidFill>
                <a:latin typeface="Manrope Light"/>
                <a:ea typeface="Manrope Light"/>
                <a:cs typeface="Manrope Light"/>
                <a:sym typeface="Manrope Light"/>
              </a:endParaRPr>
            </a:p>
            <a:p>
              <a:pPr indent="0" lvl="0" marL="0" marR="0" rtl="0" algn="l">
                <a:lnSpc>
                  <a:spcPct val="100000"/>
                </a:lnSpc>
                <a:spcBef>
                  <a:spcPts val="0"/>
                </a:spcBef>
                <a:spcAft>
                  <a:spcPts val="0"/>
                </a:spcAft>
                <a:buClr>
                  <a:srgbClr val="082F75"/>
                </a:buClr>
                <a:buSzPts val="2800"/>
                <a:buFont typeface="Manrope Medium"/>
                <a:buNone/>
              </a:pPr>
              <a:r>
                <a:rPr b="0" i="0" lang="en-US" sz="2800" u="none" cap="none" strike="noStrike">
                  <a:solidFill>
                    <a:srgbClr val="082F75"/>
                  </a:solidFill>
                  <a:latin typeface="Manrope Medium"/>
                  <a:ea typeface="Manrope Medium"/>
                  <a:cs typeface="Manrope Medium"/>
                  <a:sym typeface="Manrope Medium"/>
                </a:rPr>
                <a:t>Typically done when:</a:t>
              </a:r>
              <a:br>
                <a:rPr b="0" i="0" lang="en-US" sz="2800" u="none" cap="none" strike="noStrike">
                  <a:solidFill>
                    <a:srgbClr val="082F75"/>
                  </a:solidFill>
                  <a:latin typeface="Manrope Medium"/>
                  <a:ea typeface="Manrope Medium"/>
                  <a:cs typeface="Manrope Medium"/>
                  <a:sym typeface="Manrope Medium"/>
                </a:rPr>
              </a:br>
              <a:br>
                <a:rPr b="0" i="0" lang="en-US" sz="2800" u="none" cap="none" strike="noStrike">
                  <a:solidFill>
                    <a:srgbClr val="082F75"/>
                  </a:solidFill>
                  <a:latin typeface="Manrope Light"/>
                  <a:ea typeface="Manrope Light"/>
                  <a:cs typeface="Manrope Light"/>
                  <a:sym typeface="Manrope Light"/>
                </a:rPr>
              </a:br>
              <a:r>
                <a:rPr b="0" i="0" lang="en-US" sz="2800" u="none" cap="none" strike="noStrike">
                  <a:solidFill>
                    <a:srgbClr val="082F75"/>
                  </a:solidFill>
                  <a:latin typeface="Manrope Light"/>
                  <a:ea typeface="Manrope Light"/>
                  <a:cs typeface="Manrope Light"/>
                  <a:sym typeface="Manrope Light"/>
                </a:rPr>
                <a:t>Tech or execution are not in sync with strategy limiting positive outcomes</a:t>
              </a:r>
              <a:endParaRPr b="0" i="0" sz="2800" u="none" cap="none" strike="noStrike">
                <a:solidFill>
                  <a:srgbClr val="082F75"/>
                </a:solidFill>
                <a:latin typeface="Manrope Light"/>
                <a:ea typeface="Manrope Light"/>
                <a:cs typeface="Manrope Light"/>
                <a:sym typeface="Manrope Light"/>
              </a:endParaRPr>
            </a:p>
          </p:txBody>
        </p:sp>
        <p:cxnSp>
          <p:nvCxnSpPr>
            <p:cNvPr id="112" name="Google Shape;112;p4"/>
            <p:cNvCxnSpPr/>
            <p:nvPr/>
          </p:nvCxnSpPr>
          <p:spPr>
            <a:xfrm>
              <a:off x="1788685" y="11183772"/>
              <a:ext cx="5394959" cy="0"/>
            </a:xfrm>
            <a:prstGeom prst="straightConnector1">
              <a:avLst/>
            </a:prstGeom>
            <a:noFill/>
            <a:ln cap="flat" cmpd="sng" w="25400">
              <a:solidFill>
                <a:srgbClr val="082F75"/>
              </a:solidFill>
              <a:prstDash val="solid"/>
              <a:miter lim="400000"/>
              <a:headEnd len="sm" w="sm" type="none"/>
              <a:tailEnd len="sm" w="sm" type="none"/>
            </a:ln>
          </p:spPr>
        </p:cxnSp>
      </p:grpSp>
      <p:grpSp>
        <p:nvGrpSpPr>
          <p:cNvPr id="113" name="Google Shape;113;p4"/>
          <p:cNvGrpSpPr/>
          <p:nvPr/>
        </p:nvGrpSpPr>
        <p:grpSpPr>
          <a:xfrm>
            <a:off x="10146707" y="2833502"/>
            <a:ext cx="4326655" cy="10990101"/>
            <a:chOff x="1138628" y="8238438"/>
            <a:chExt cx="6712724" cy="10990101"/>
          </a:xfrm>
        </p:grpSpPr>
        <p:sp>
          <p:nvSpPr>
            <p:cNvPr id="114" name="Google Shape;114;p4"/>
            <p:cNvSpPr/>
            <p:nvPr/>
          </p:nvSpPr>
          <p:spPr>
            <a:xfrm>
              <a:off x="1138628" y="8238438"/>
              <a:ext cx="6712724" cy="10990101"/>
            </a:xfrm>
            <a:prstGeom prst="roundRect">
              <a:avLst>
                <a:gd fmla="val 3458" name="adj"/>
              </a:avLst>
            </a:prstGeom>
            <a:gradFill>
              <a:gsLst>
                <a:gs pos="0">
                  <a:srgbClr val="FFFFFF"/>
                </a:gs>
                <a:gs pos="47000">
                  <a:srgbClr val="FFFFFF"/>
                </a:gs>
                <a:gs pos="100000">
                  <a:srgbClr val="8A9CFD">
                    <a:alpha val="56470"/>
                  </a:srgbClr>
                </a:gs>
              </a:gsLst>
              <a:lin ang="5400000" scaled="0"/>
            </a:gra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115" name="Google Shape;115;p4"/>
            <p:cNvSpPr txBox="1"/>
            <p:nvPr/>
          </p:nvSpPr>
          <p:spPr>
            <a:xfrm>
              <a:off x="1707043" y="8760331"/>
              <a:ext cx="5466678" cy="1722474"/>
            </a:xfrm>
            <a:prstGeom prst="rect">
              <a:avLst/>
            </a:prstGeom>
            <a:noFill/>
            <a:ln>
              <a:noFill/>
            </a:ln>
          </p:spPr>
          <p:txBody>
            <a:bodyPr anchorCtr="0" anchor="t" bIns="50800" lIns="50800" spcFirstLastPara="1" rIns="50800" wrap="square" tIns="50800">
              <a:normAutofit/>
            </a:bodyPr>
            <a:lstStyle/>
            <a:p>
              <a:pPr indent="0" lvl="0" marL="0" marR="0" rtl="0" algn="ctr">
                <a:lnSpc>
                  <a:spcPct val="110000"/>
                </a:lnSpc>
                <a:spcBef>
                  <a:spcPts val="0"/>
                </a:spcBef>
                <a:spcAft>
                  <a:spcPts val="0"/>
                </a:spcAft>
                <a:buClr>
                  <a:schemeClr val="accent1"/>
                </a:buClr>
                <a:buSzPts val="4000"/>
                <a:buFont typeface="Manrope"/>
                <a:buNone/>
              </a:pPr>
              <a:r>
                <a:rPr b="1" i="0" lang="en-US" sz="4000" u="none" cap="none" strike="noStrike">
                  <a:solidFill>
                    <a:schemeClr val="accent1"/>
                  </a:solidFill>
                  <a:latin typeface="Manrope"/>
                  <a:ea typeface="Manrope"/>
                  <a:cs typeface="Manrope"/>
                  <a:sym typeface="Manrope"/>
                </a:rPr>
                <a:t>Omnichannel Experience</a:t>
              </a:r>
              <a:endParaRPr b="1" i="0" sz="1400" u="none" cap="none" strike="noStrike">
                <a:solidFill>
                  <a:srgbClr val="000000"/>
                </a:solidFill>
                <a:latin typeface="Arial"/>
                <a:ea typeface="Arial"/>
                <a:cs typeface="Arial"/>
                <a:sym typeface="Arial"/>
              </a:endParaRPr>
            </a:p>
          </p:txBody>
        </p:sp>
        <p:sp>
          <p:nvSpPr>
            <p:cNvPr id="116" name="Google Shape;116;p4"/>
            <p:cNvSpPr txBox="1"/>
            <p:nvPr/>
          </p:nvSpPr>
          <p:spPr>
            <a:xfrm>
              <a:off x="1707041" y="11004696"/>
              <a:ext cx="5741888" cy="7698786"/>
            </a:xfrm>
            <a:prstGeom prst="rect">
              <a:avLst/>
            </a:prstGeom>
            <a:noFill/>
            <a:ln>
              <a:noFill/>
            </a:ln>
          </p:spPr>
          <p:txBody>
            <a:bodyPr anchorCtr="0" anchor="t" bIns="50800" lIns="50800" spcFirstLastPara="1" rIns="50800" wrap="square" tIns="50800">
              <a:normAutofit/>
            </a:bodyPr>
            <a:lstStyle/>
            <a:p>
              <a:pPr indent="0" lvl="0" marL="0" marR="0" rtl="0" algn="l">
                <a:lnSpc>
                  <a:spcPct val="100000"/>
                </a:lnSpc>
                <a:spcBef>
                  <a:spcPts val="0"/>
                </a:spcBef>
                <a:spcAft>
                  <a:spcPts val="0"/>
                </a:spcAft>
                <a:buClr>
                  <a:srgbClr val="082F75"/>
                </a:buClr>
                <a:buSzPts val="2800"/>
                <a:buFont typeface="Manrope"/>
                <a:buNone/>
              </a:pPr>
              <a:r>
                <a:rPr b="0" i="0" lang="en-US" sz="2800" u="none" cap="none" strike="noStrike">
                  <a:solidFill>
                    <a:srgbClr val="082F75"/>
                  </a:solidFill>
                  <a:latin typeface="Manrope"/>
                  <a:ea typeface="Manrope"/>
                  <a:cs typeface="Manrope"/>
                  <a:sym typeface="Manrope"/>
                </a:rPr>
                <a:t>Capabilities that deliver the following:</a:t>
              </a:r>
              <a:br>
                <a:rPr b="0" i="0" lang="en-US" sz="2800" u="none" cap="none" strike="noStrike">
                  <a:solidFill>
                    <a:srgbClr val="082F75"/>
                  </a:solidFill>
                  <a:latin typeface="Manrope Light"/>
                  <a:ea typeface="Manrope Light"/>
                  <a:cs typeface="Manrope Light"/>
                  <a:sym typeface="Manrope Light"/>
                </a:rPr>
              </a:br>
              <a:endParaRPr b="0" i="0" sz="2800" u="none" cap="none" strike="noStrike">
                <a:solidFill>
                  <a:srgbClr val="082F75"/>
                </a:solidFill>
                <a:latin typeface="Manrope Light"/>
                <a:ea typeface="Manrope Light"/>
                <a:cs typeface="Manrope Light"/>
                <a:sym typeface="Manrope Light"/>
              </a:endParaRPr>
            </a:p>
            <a:p>
              <a:pPr indent="-457200" lvl="0" marL="457200" marR="0" rtl="0" algn="l">
                <a:lnSpc>
                  <a:spcPct val="100000"/>
                </a:lnSpc>
                <a:spcBef>
                  <a:spcPts val="0"/>
                </a:spcBef>
                <a:spcAft>
                  <a:spcPts val="0"/>
                </a:spcAft>
                <a:buClr>
                  <a:srgbClr val="082F75"/>
                </a:buClr>
                <a:buSzPts val="2000"/>
                <a:buFont typeface="Arial"/>
                <a:buChar char="•"/>
              </a:pPr>
              <a:r>
                <a:rPr b="0" i="0" lang="en-US" sz="2000" u="none" cap="none" strike="noStrike">
                  <a:solidFill>
                    <a:srgbClr val="082F75"/>
                  </a:solidFill>
                  <a:latin typeface="Manrope Light"/>
                  <a:ea typeface="Manrope Light"/>
                  <a:cs typeface="Manrope Light"/>
                  <a:sym typeface="Manrope Light"/>
                </a:rPr>
                <a:t>Customer journey maps</a:t>
              </a:r>
              <a:br>
                <a:rPr b="0" i="0" lang="en-US" sz="2000" u="none" cap="none" strike="noStrike">
                  <a:solidFill>
                    <a:srgbClr val="082F75"/>
                  </a:solidFill>
                  <a:latin typeface="Manrope Light"/>
                  <a:ea typeface="Manrope Light"/>
                  <a:cs typeface="Manrope Light"/>
                  <a:sym typeface="Manrope Light"/>
                </a:rPr>
              </a:br>
              <a:endParaRPr b="0" i="0" sz="2000" u="none" cap="none" strike="noStrike">
                <a:solidFill>
                  <a:srgbClr val="082F75"/>
                </a:solidFill>
                <a:latin typeface="Manrope Light"/>
                <a:ea typeface="Manrope Light"/>
                <a:cs typeface="Manrope Light"/>
                <a:sym typeface="Manrope Light"/>
              </a:endParaRPr>
            </a:p>
            <a:p>
              <a:pPr indent="-457200" lvl="0" marL="457200" marR="0" rtl="0" algn="l">
                <a:lnSpc>
                  <a:spcPct val="100000"/>
                </a:lnSpc>
                <a:spcBef>
                  <a:spcPts val="0"/>
                </a:spcBef>
                <a:spcAft>
                  <a:spcPts val="0"/>
                </a:spcAft>
                <a:buClr>
                  <a:srgbClr val="082F75"/>
                </a:buClr>
                <a:buSzPts val="2000"/>
                <a:buFont typeface="Arial"/>
                <a:buChar char="•"/>
              </a:pPr>
              <a:r>
                <a:rPr b="0" i="0" lang="en-US" sz="2000" u="none" cap="none" strike="noStrike">
                  <a:solidFill>
                    <a:srgbClr val="082F75"/>
                  </a:solidFill>
                  <a:latin typeface="Manrope Light"/>
                  <a:ea typeface="Manrope Light"/>
                  <a:cs typeface="Manrope Light"/>
                  <a:sym typeface="Manrope Light"/>
                </a:rPr>
                <a:t>Tech Integration Review</a:t>
              </a:r>
              <a:endParaRPr b="0" i="0" sz="1400" u="none" cap="none" strike="noStrike">
                <a:solidFill>
                  <a:srgbClr val="000000"/>
                </a:solidFill>
                <a:latin typeface="Arial"/>
                <a:ea typeface="Arial"/>
                <a:cs typeface="Arial"/>
                <a:sym typeface="Arial"/>
              </a:endParaRPr>
            </a:p>
            <a:p>
              <a:pPr indent="-330200" lvl="0" marL="457200" marR="0" rtl="0" algn="l">
                <a:lnSpc>
                  <a:spcPct val="100000"/>
                </a:lnSpc>
                <a:spcBef>
                  <a:spcPts val="0"/>
                </a:spcBef>
                <a:spcAft>
                  <a:spcPts val="0"/>
                </a:spcAft>
                <a:buClr>
                  <a:srgbClr val="FFFFFF"/>
                </a:buClr>
                <a:buSzPts val="2000"/>
                <a:buFont typeface="Arial"/>
                <a:buNone/>
              </a:pPr>
              <a:r>
                <a:t/>
              </a:r>
              <a:endParaRPr b="0" i="0" sz="2000" u="none" cap="none" strike="noStrike">
                <a:solidFill>
                  <a:srgbClr val="082F75"/>
                </a:solidFill>
                <a:latin typeface="Manrope Light"/>
                <a:ea typeface="Manrope Light"/>
                <a:cs typeface="Manrope Light"/>
                <a:sym typeface="Manrope Light"/>
              </a:endParaRPr>
            </a:p>
            <a:p>
              <a:pPr indent="-457200" lvl="0" marL="457200" marR="0" rtl="0" algn="l">
                <a:lnSpc>
                  <a:spcPct val="100000"/>
                </a:lnSpc>
                <a:spcBef>
                  <a:spcPts val="0"/>
                </a:spcBef>
                <a:spcAft>
                  <a:spcPts val="0"/>
                </a:spcAft>
                <a:buClr>
                  <a:srgbClr val="082F75"/>
                </a:buClr>
                <a:buSzPts val="2000"/>
                <a:buFont typeface="Arial"/>
                <a:buChar char="•"/>
              </a:pPr>
              <a:r>
                <a:rPr b="0" i="0" lang="en-US" sz="2000" u="none" cap="none" strike="noStrike">
                  <a:solidFill>
                    <a:srgbClr val="082F75"/>
                  </a:solidFill>
                  <a:latin typeface="Manrope Light"/>
                  <a:ea typeface="Manrope Light"/>
                  <a:cs typeface="Manrope Light"/>
                  <a:sym typeface="Manrope Light"/>
                </a:rPr>
                <a:t>Data and Analytics Assessment</a:t>
              </a:r>
              <a:br>
                <a:rPr b="0" i="0" lang="en-US" sz="2000" u="none" cap="none" strike="noStrike">
                  <a:solidFill>
                    <a:srgbClr val="082F75"/>
                  </a:solidFill>
                  <a:latin typeface="Manrope Light"/>
                  <a:ea typeface="Manrope Light"/>
                  <a:cs typeface="Manrope Light"/>
                  <a:sym typeface="Manrope Light"/>
                </a:rPr>
              </a:br>
              <a:endParaRPr b="0" i="0" sz="2000" u="none" cap="none" strike="noStrike">
                <a:solidFill>
                  <a:srgbClr val="082F75"/>
                </a:solidFill>
                <a:latin typeface="Manrope Light"/>
                <a:ea typeface="Manrope Light"/>
                <a:cs typeface="Manrope Light"/>
                <a:sym typeface="Manrope Light"/>
              </a:endParaRPr>
            </a:p>
            <a:p>
              <a:pPr indent="-457200" lvl="0" marL="457200" marR="0" rtl="0" algn="l">
                <a:lnSpc>
                  <a:spcPct val="100000"/>
                </a:lnSpc>
                <a:spcBef>
                  <a:spcPts val="0"/>
                </a:spcBef>
                <a:spcAft>
                  <a:spcPts val="0"/>
                </a:spcAft>
                <a:buClr>
                  <a:srgbClr val="082F75"/>
                </a:buClr>
                <a:buSzPts val="2000"/>
                <a:buFont typeface="Arial"/>
                <a:buChar char="•"/>
              </a:pPr>
              <a:r>
                <a:rPr b="0" i="0" lang="en-US" sz="2000" u="none" cap="none" strike="noStrike">
                  <a:solidFill>
                    <a:srgbClr val="082F75"/>
                  </a:solidFill>
                  <a:latin typeface="Manrope Light"/>
                  <a:ea typeface="Manrope Light"/>
                  <a:cs typeface="Manrope Light"/>
                  <a:sym typeface="Manrope Light"/>
                </a:rPr>
                <a:t>Capability &amp; Readiness Analysis</a:t>
              </a:r>
              <a:endParaRPr b="0" i="0" sz="1400" u="none" cap="none" strike="noStrike">
                <a:solidFill>
                  <a:srgbClr val="000000"/>
                </a:solidFill>
                <a:latin typeface="Arial"/>
                <a:ea typeface="Arial"/>
                <a:cs typeface="Arial"/>
                <a:sym typeface="Arial"/>
              </a:endParaRPr>
            </a:p>
            <a:p>
              <a:pPr indent="-304800" lvl="0" marL="457200" marR="0" rtl="0" algn="l">
                <a:lnSpc>
                  <a:spcPct val="100000"/>
                </a:lnSpc>
                <a:spcBef>
                  <a:spcPts val="0"/>
                </a:spcBef>
                <a:spcAft>
                  <a:spcPts val="0"/>
                </a:spcAft>
                <a:buClr>
                  <a:srgbClr val="FFFFFF"/>
                </a:buClr>
                <a:buSzPts val="2400"/>
                <a:buFont typeface="Arial"/>
                <a:buNone/>
              </a:pPr>
              <a:r>
                <a:t/>
              </a:r>
              <a:endParaRPr b="0" i="0" sz="2400" u="none" cap="none" strike="noStrike">
                <a:solidFill>
                  <a:srgbClr val="082F75"/>
                </a:solidFill>
                <a:latin typeface="Manrope Light"/>
                <a:ea typeface="Manrope Light"/>
                <a:cs typeface="Manrope Light"/>
                <a:sym typeface="Manrope Light"/>
              </a:endParaRPr>
            </a:p>
            <a:p>
              <a:pPr indent="0" lvl="0" marL="0" marR="0" rtl="0" algn="l">
                <a:lnSpc>
                  <a:spcPct val="100000"/>
                </a:lnSpc>
                <a:spcBef>
                  <a:spcPts val="0"/>
                </a:spcBef>
                <a:spcAft>
                  <a:spcPts val="0"/>
                </a:spcAft>
                <a:buClr>
                  <a:srgbClr val="FFFFFF"/>
                </a:buClr>
                <a:buSzPts val="2800"/>
                <a:buFont typeface="Manrope Light"/>
                <a:buNone/>
              </a:pPr>
              <a:r>
                <a:t/>
              </a:r>
              <a:endParaRPr b="0" i="0" sz="2800" u="none" cap="none" strike="noStrike">
                <a:solidFill>
                  <a:srgbClr val="082F75"/>
                </a:solidFill>
                <a:latin typeface="Manrope Light"/>
                <a:ea typeface="Manrope Light"/>
                <a:cs typeface="Manrope Light"/>
                <a:sym typeface="Manrope Light"/>
              </a:endParaRPr>
            </a:p>
            <a:p>
              <a:pPr indent="0" lvl="0" marL="0" marR="0" rtl="0" algn="l">
                <a:lnSpc>
                  <a:spcPct val="100000"/>
                </a:lnSpc>
                <a:spcBef>
                  <a:spcPts val="0"/>
                </a:spcBef>
                <a:spcAft>
                  <a:spcPts val="0"/>
                </a:spcAft>
                <a:buClr>
                  <a:srgbClr val="082F75"/>
                </a:buClr>
                <a:buSzPts val="2800"/>
                <a:buFont typeface="Manrope Medium"/>
                <a:buNone/>
              </a:pPr>
              <a:r>
                <a:rPr b="0" i="0" lang="en-US" sz="2800" u="none" cap="none" strike="noStrike">
                  <a:solidFill>
                    <a:srgbClr val="082F75"/>
                  </a:solidFill>
                  <a:latin typeface="Manrope Medium"/>
                  <a:ea typeface="Manrope Medium"/>
                  <a:cs typeface="Manrope Medium"/>
                  <a:sym typeface="Manrope Medium"/>
                </a:rPr>
                <a:t>Typically done when:</a:t>
              </a:r>
              <a:br>
                <a:rPr b="0" i="0" lang="en-US" sz="2800" u="none" cap="none" strike="noStrike">
                  <a:solidFill>
                    <a:srgbClr val="082F75"/>
                  </a:solidFill>
                  <a:latin typeface="Manrope Medium"/>
                  <a:ea typeface="Manrope Medium"/>
                  <a:cs typeface="Manrope Medium"/>
                  <a:sym typeface="Manrope Medium"/>
                </a:rPr>
              </a:br>
              <a:br>
                <a:rPr b="0" i="0" lang="en-US" sz="2800" u="none" cap="none" strike="noStrike">
                  <a:solidFill>
                    <a:srgbClr val="082F75"/>
                  </a:solidFill>
                  <a:latin typeface="Manrope Light"/>
                  <a:ea typeface="Manrope Light"/>
                  <a:cs typeface="Manrope Light"/>
                  <a:sym typeface="Manrope Light"/>
                </a:rPr>
              </a:br>
              <a:r>
                <a:rPr b="0" i="0" lang="en-US" sz="2800" u="none" cap="none" strike="noStrike">
                  <a:solidFill>
                    <a:srgbClr val="082F75"/>
                  </a:solidFill>
                  <a:latin typeface="Manrope Light"/>
                  <a:ea typeface="Manrope Light"/>
                  <a:cs typeface="Manrope Light"/>
                  <a:sym typeface="Manrope Light"/>
                </a:rPr>
                <a:t>When </a:t>
              </a:r>
              <a:r>
                <a:rPr b="0" i="0" lang="en-US" sz="2800" u="none" cap="none" strike="noStrike">
                  <a:solidFill>
                    <a:srgbClr val="082F75"/>
                  </a:solidFill>
                  <a:latin typeface="Manrope Light"/>
                  <a:ea typeface="Manrope Light"/>
                  <a:cs typeface="Manrope Light"/>
                  <a:sym typeface="Manrope Light"/>
                  <a:extLst>
                    <a:ext uri="http://customooxmlschemas.google.com/">
                      <go:slidesCustomData xmlns:go="http://customooxmlschemas.google.com/" textRoundtripDataId="2"/>
                    </a:ext>
                  </a:extLst>
                </a:rPr>
                <a:t>you</a:t>
              </a:r>
              <a:r>
                <a:rPr b="0" i="0" lang="en-US" sz="2800" u="none" cap="none" strike="noStrike">
                  <a:solidFill>
                    <a:srgbClr val="082F75"/>
                  </a:solidFill>
                  <a:latin typeface="Manrope Light"/>
                  <a:ea typeface="Manrope Light"/>
                  <a:cs typeface="Manrope Light"/>
                  <a:sym typeface="Manrope Light"/>
                </a:rPr>
                <a:t>r online and offline experiences diverge and produce opposite outcomes</a:t>
              </a:r>
              <a:endParaRPr b="0" i="0" sz="2800" u="none" cap="none" strike="noStrike">
                <a:solidFill>
                  <a:srgbClr val="082F75"/>
                </a:solidFill>
                <a:latin typeface="Manrope Light"/>
                <a:ea typeface="Manrope Light"/>
                <a:cs typeface="Manrope Light"/>
                <a:sym typeface="Manrope Light"/>
              </a:endParaRPr>
            </a:p>
          </p:txBody>
        </p:sp>
        <p:cxnSp>
          <p:nvCxnSpPr>
            <p:cNvPr id="117" name="Google Shape;117;p4"/>
            <p:cNvCxnSpPr/>
            <p:nvPr/>
          </p:nvCxnSpPr>
          <p:spPr>
            <a:xfrm>
              <a:off x="1788685" y="10613431"/>
              <a:ext cx="5394959" cy="0"/>
            </a:xfrm>
            <a:prstGeom prst="straightConnector1">
              <a:avLst/>
            </a:prstGeom>
            <a:noFill/>
            <a:ln cap="flat" cmpd="sng" w="25400">
              <a:solidFill>
                <a:srgbClr val="082F75"/>
              </a:solidFill>
              <a:prstDash val="solid"/>
              <a:miter lim="400000"/>
              <a:headEnd len="sm" w="sm" type="none"/>
              <a:tailEnd len="sm" w="sm" type="none"/>
            </a:ln>
          </p:spPr>
        </p:cxnSp>
      </p:grpSp>
      <p:grpSp>
        <p:nvGrpSpPr>
          <p:cNvPr id="118" name="Google Shape;118;p4"/>
          <p:cNvGrpSpPr/>
          <p:nvPr/>
        </p:nvGrpSpPr>
        <p:grpSpPr>
          <a:xfrm>
            <a:off x="14650747" y="2833501"/>
            <a:ext cx="4326655" cy="10990101"/>
            <a:chOff x="1138628" y="7583960"/>
            <a:chExt cx="6712724" cy="10990101"/>
          </a:xfrm>
        </p:grpSpPr>
        <p:sp>
          <p:nvSpPr>
            <p:cNvPr id="119" name="Google Shape;119;p4"/>
            <p:cNvSpPr/>
            <p:nvPr/>
          </p:nvSpPr>
          <p:spPr>
            <a:xfrm>
              <a:off x="1138628" y="7583960"/>
              <a:ext cx="6712724" cy="10990101"/>
            </a:xfrm>
            <a:prstGeom prst="roundRect">
              <a:avLst>
                <a:gd fmla="val 3458" name="adj"/>
              </a:avLst>
            </a:prstGeom>
            <a:gradFill>
              <a:gsLst>
                <a:gs pos="0">
                  <a:srgbClr val="FFFFFF"/>
                </a:gs>
                <a:gs pos="48000">
                  <a:srgbClr val="FFFFFF"/>
                </a:gs>
                <a:gs pos="100000">
                  <a:srgbClr val="8A9CFD">
                    <a:alpha val="56470"/>
                  </a:srgbClr>
                </a:gs>
              </a:gsLst>
              <a:lin ang="5400000" scaled="0"/>
            </a:gra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120" name="Google Shape;120;p4"/>
            <p:cNvSpPr txBox="1"/>
            <p:nvPr/>
          </p:nvSpPr>
          <p:spPr>
            <a:xfrm>
              <a:off x="1707043" y="10350217"/>
              <a:ext cx="5778051" cy="7698781"/>
            </a:xfrm>
            <a:prstGeom prst="rect">
              <a:avLst/>
            </a:prstGeom>
            <a:noFill/>
            <a:ln>
              <a:noFill/>
            </a:ln>
          </p:spPr>
          <p:txBody>
            <a:bodyPr anchorCtr="0" anchor="t" bIns="50800" lIns="50800" spcFirstLastPara="1" rIns="50800" wrap="square" tIns="50800">
              <a:normAutofit lnSpcReduction="10000"/>
            </a:bodyPr>
            <a:lstStyle/>
            <a:p>
              <a:pPr indent="0" lvl="0" marL="0" marR="0" rtl="0" algn="l">
                <a:lnSpc>
                  <a:spcPct val="100000"/>
                </a:lnSpc>
                <a:spcBef>
                  <a:spcPts val="0"/>
                </a:spcBef>
                <a:spcAft>
                  <a:spcPts val="0"/>
                </a:spcAft>
                <a:buClr>
                  <a:srgbClr val="082F75"/>
                </a:buClr>
                <a:buSzPts val="2800"/>
                <a:buFont typeface="Manrope"/>
                <a:buNone/>
              </a:pPr>
              <a:r>
                <a:rPr b="0" i="0" lang="en-US" sz="2800" u="none" cap="none" strike="noStrike">
                  <a:solidFill>
                    <a:srgbClr val="082F75"/>
                  </a:solidFill>
                  <a:latin typeface="Manrope"/>
                  <a:ea typeface="Manrope"/>
                  <a:cs typeface="Manrope"/>
                  <a:sym typeface="Manrope"/>
                </a:rPr>
                <a:t>Endeavors that deliver pinpointed:</a:t>
              </a:r>
              <a:br>
                <a:rPr b="0" i="0" lang="en-US" sz="2800" u="none" cap="none" strike="noStrike">
                  <a:solidFill>
                    <a:srgbClr val="082F75"/>
                  </a:solidFill>
                  <a:latin typeface="Manrope Light"/>
                  <a:ea typeface="Manrope Light"/>
                  <a:cs typeface="Manrope Light"/>
                  <a:sym typeface="Manrope Light"/>
                </a:rPr>
              </a:br>
              <a:endParaRPr b="0" i="0" sz="2800" u="none" cap="none" strike="noStrike">
                <a:solidFill>
                  <a:srgbClr val="082F75"/>
                </a:solidFill>
                <a:latin typeface="Manrope Light"/>
                <a:ea typeface="Manrope Light"/>
                <a:cs typeface="Manrope Light"/>
                <a:sym typeface="Manrope Light"/>
              </a:endParaRPr>
            </a:p>
            <a:p>
              <a:pPr indent="-457200" lvl="0" marL="457200" marR="0" rtl="0" algn="l">
                <a:lnSpc>
                  <a:spcPct val="100000"/>
                </a:lnSpc>
                <a:spcBef>
                  <a:spcPts val="0"/>
                </a:spcBef>
                <a:spcAft>
                  <a:spcPts val="0"/>
                </a:spcAft>
                <a:buClr>
                  <a:srgbClr val="082F75"/>
                </a:buClr>
                <a:buSzPts val="2000"/>
                <a:buFont typeface="Arial"/>
                <a:buChar char="•"/>
              </a:pPr>
              <a:r>
                <a:rPr b="0" i="0" lang="en-US" sz="2000" u="none" cap="none" strike="noStrike">
                  <a:solidFill>
                    <a:srgbClr val="082F75"/>
                  </a:solidFill>
                  <a:latin typeface="Manrope Light"/>
                  <a:ea typeface="Manrope Light"/>
                  <a:cs typeface="Manrope Light"/>
                  <a:sym typeface="Manrope Light"/>
                </a:rPr>
                <a:t>Product catalog &amp; assessments</a:t>
              </a:r>
              <a:br>
                <a:rPr b="0" i="0" lang="en-US" sz="2000" u="none" cap="none" strike="noStrike">
                  <a:solidFill>
                    <a:srgbClr val="082F75"/>
                  </a:solidFill>
                  <a:latin typeface="Manrope Light"/>
                  <a:ea typeface="Manrope Light"/>
                  <a:cs typeface="Manrope Light"/>
                  <a:sym typeface="Manrope Light"/>
                </a:rPr>
              </a:br>
              <a:endParaRPr b="0" i="0" sz="2000" u="none" cap="none" strike="noStrike">
                <a:solidFill>
                  <a:srgbClr val="082F75"/>
                </a:solidFill>
                <a:latin typeface="Manrope Light"/>
                <a:ea typeface="Manrope Light"/>
                <a:cs typeface="Manrope Light"/>
                <a:sym typeface="Manrope Light"/>
              </a:endParaRPr>
            </a:p>
            <a:p>
              <a:pPr indent="-457200" lvl="0" marL="457200" marR="0" rtl="0" algn="l">
                <a:lnSpc>
                  <a:spcPct val="100000"/>
                </a:lnSpc>
                <a:spcBef>
                  <a:spcPts val="0"/>
                </a:spcBef>
                <a:spcAft>
                  <a:spcPts val="0"/>
                </a:spcAft>
                <a:buClr>
                  <a:srgbClr val="082F75"/>
                </a:buClr>
                <a:buSzPts val="2000"/>
                <a:buFont typeface="Arial"/>
                <a:buChar char="•"/>
              </a:pPr>
              <a:r>
                <a:rPr b="0" i="0" lang="en-US" sz="2000" u="none" cap="none" strike="noStrike">
                  <a:solidFill>
                    <a:srgbClr val="082F75"/>
                  </a:solidFill>
                  <a:latin typeface="Manrope Light"/>
                  <a:ea typeface="Manrope Light"/>
                  <a:cs typeface="Manrope Light"/>
                  <a:sym typeface="Manrope Light"/>
                </a:rPr>
                <a:t>Content Optimization Reviews</a:t>
              </a:r>
              <a:br>
                <a:rPr b="0" i="0" lang="en-US" sz="2000" u="none" cap="none" strike="noStrike">
                  <a:solidFill>
                    <a:srgbClr val="082F75"/>
                  </a:solidFill>
                  <a:latin typeface="Manrope Light"/>
                  <a:ea typeface="Manrope Light"/>
                  <a:cs typeface="Manrope Light"/>
                  <a:sym typeface="Manrope Light"/>
                </a:rPr>
              </a:br>
              <a:endParaRPr b="0" i="0" sz="2000" u="none" cap="none" strike="noStrike">
                <a:solidFill>
                  <a:srgbClr val="082F75"/>
                </a:solidFill>
                <a:latin typeface="Manrope Light"/>
                <a:ea typeface="Manrope Light"/>
                <a:cs typeface="Manrope Light"/>
                <a:sym typeface="Manrope Light"/>
              </a:endParaRPr>
            </a:p>
            <a:p>
              <a:pPr indent="-457200" lvl="0" marL="457200" marR="0" rtl="0" algn="l">
                <a:lnSpc>
                  <a:spcPct val="100000"/>
                </a:lnSpc>
                <a:spcBef>
                  <a:spcPts val="0"/>
                </a:spcBef>
                <a:spcAft>
                  <a:spcPts val="0"/>
                </a:spcAft>
                <a:buClr>
                  <a:srgbClr val="082F75"/>
                </a:buClr>
                <a:buSzPts val="2000"/>
                <a:buFont typeface="Arial"/>
                <a:buChar char="•"/>
              </a:pPr>
              <a:r>
                <a:rPr b="0" i="0" lang="en-US" sz="2000" u="none" cap="none" strike="noStrike">
                  <a:solidFill>
                    <a:srgbClr val="082F75"/>
                  </a:solidFill>
                  <a:latin typeface="Manrope Light"/>
                  <a:ea typeface="Manrope Light"/>
                  <a:cs typeface="Manrope Light"/>
                  <a:sym typeface="Manrope Light"/>
                </a:rPr>
                <a:t>Site, search and navigation analysis</a:t>
              </a:r>
              <a:br>
                <a:rPr b="0" i="0" lang="en-US" sz="2000" u="none" cap="none" strike="noStrike">
                  <a:solidFill>
                    <a:srgbClr val="082F75"/>
                  </a:solidFill>
                  <a:latin typeface="Manrope Light"/>
                  <a:ea typeface="Manrope Light"/>
                  <a:cs typeface="Manrope Light"/>
                  <a:sym typeface="Manrope Light"/>
                </a:rPr>
              </a:br>
              <a:endParaRPr b="0" i="0" sz="2000" u="none" cap="none" strike="noStrike">
                <a:solidFill>
                  <a:srgbClr val="082F75"/>
                </a:solidFill>
                <a:latin typeface="Manrope Light"/>
                <a:ea typeface="Manrope Light"/>
                <a:cs typeface="Manrope Light"/>
                <a:sym typeface="Manrope Light"/>
              </a:endParaRPr>
            </a:p>
            <a:p>
              <a:pPr indent="-457200" lvl="0" marL="457200" marR="0" rtl="0" algn="l">
                <a:lnSpc>
                  <a:spcPct val="100000"/>
                </a:lnSpc>
                <a:spcBef>
                  <a:spcPts val="0"/>
                </a:spcBef>
                <a:spcAft>
                  <a:spcPts val="0"/>
                </a:spcAft>
                <a:buClr>
                  <a:srgbClr val="082F75"/>
                </a:buClr>
                <a:buSzPts val="2000"/>
                <a:buFont typeface="Arial"/>
                <a:buChar char="•"/>
              </a:pPr>
              <a:r>
                <a:rPr b="0" i="0" lang="en-US" sz="2000" u="none" cap="none" strike="noStrike">
                  <a:solidFill>
                    <a:srgbClr val="082F75"/>
                  </a:solidFill>
                  <a:latin typeface="Manrope Light"/>
                  <a:ea typeface="Manrope Light"/>
                  <a:cs typeface="Manrope Light"/>
                  <a:sym typeface="Manrope Light"/>
                </a:rPr>
                <a:t>Personalization, Recommendations + assessments</a:t>
              </a:r>
              <a:endParaRPr b="0" i="0" sz="2800" u="none" cap="none" strike="noStrike">
                <a:solidFill>
                  <a:srgbClr val="082F75"/>
                </a:solidFill>
                <a:latin typeface="Manrope Light"/>
                <a:ea typeface="Manrope Light"/>
                <a:cs typeface="Manrope Light"/>
                <a:sym typeface="Manrope Light"/>
              </a:endParaRPr>
            </a:p>
            <a:p>
              <a:pPr indent="0" lvl="0" marL="0" marR="0" rtl="0" algn="l">
                <a:lnSpc>
                  <a:spcPct val="100000"/>
                </a:lnSpc>
                <a:spcBef>
                  <a:spcPts val="0"/>
                </a:spcBef>
                <a:spcAft>
                  <a:spcPts val="0"/>
                </a:spcAft>
                <a:buClr>
                  <a:srgbClr val="FFFFFF"/>
                </a:buClr>
                <a:buSzPts val="2800"/>
                <a:buFont typeface="Manrope Light"/>
                <a:buNone/>
              </a:pPr>
              <a:r>
                <a:t/>
              </a:r>
              <a:endParaRPr b="0" i="0" sz="2800" u="none" cap="none" strike="noStrike">
                <a:solidFill>
                  <a:srgbClr val="082F75"/>
                </a:solidFill>
                <a:latin typeface="Manrope Light"/>
                <a:ea typeface="Manrope Light"/>
                <a:cs typeface="Manrope Light"/>
                <a:sym typeface="Manrope Light"/>
              </a:endParaRPr>
            </a:p>
            <a:p>
              <a:pPr indent="0" lvl="0" marL="0" marR="0" rtl="0" algn="l">
                <a:lnSpc>
                  <a:spcPct val="100000"/>
                </a:lnSpc>
                <a:spcBef>
                  <a:spcPts val="0"/>
                </a:spcBef>
                <a:spcAft>
                  <a:spcPts val="0"/>
                </a:spcAft>
                <a:buClr>
                  <a:srgbClr val="082F75"/>
                </a:buClr>
                <a:buSzPts val="2800"/>
                <a:buFont typeface="Manrope Medium"/>
                <a:buNone/>
              </a:pPr>
              <a:r>
                <a:rPr b="0" i="0" lang="en-US" sz="2800" u="none" cap="none" strike="noStrike">
                  <a:solidFill>
                    <a:srgbClr val="082F75"/>
                  </a:solidFill>
                  <a:latin typeface="Manrope Medium"/>
                  <a:ea typeface="Manrope Medium"/>
                  <a:cs typeface="Manrope Medium"/>
                  <a:sym typeface="Manrope Medium"/>
                </a:rPr>
                <a:t>Typically done when:</a:t>
              </a:r>
              <a:br>
                <a:rPr b="0" i="0" lang="en-US" sz="2800" u="none" cap="none" strike="noStrike">
                  <a:solidFill>
                    <a:srgbClr val="082F75"/>
                  </a:solidFill>
                  <a:latin typeface="Manrope Medium"/>
                  <a:ea typeface="Manrope Medium"/>
                  <a:cs typeface="Manrope Medium"/>
                  <a:sym typeface="Manrope Medium"/>
                </a:rPr>
              </a:br>
              <a:br>
                <a:rPr b="0" i="0" lang="en-US" sz="2800" u="none" cap="none" strike="noStrike">
                  <a:solidFill>
                    <a:srgbClr val="082F75"/>
                  </a:solidFill>
                  <a:latin typeface="Manrope Light"/>
                  <a:ea typeface="Manrope Light"/>
                  <a:cs typeface="Manrope Light"/>
                  <a:sym typeface="Manrope Light"/>
                </a:rPr>
              </a:br>
              <a:r>
                <a:rPr b="0" i="0" lang="en-US" sz="2800" u="none" cap="none" strike="noStrike">
                  <a:solidFill>
                    <a:srgbClr val="082F75"/>
                  </a:solidFill>
                  <a:latin typeface="Manrope Light"/>
                  <a:ea typeface="Manrope Light"/>
                  <a:cs typeface="Manrope Light"/>
                  <a:sym typeface="Manrope Light"/>
                </a:rPr>
                <a:t>When buyers cannot find or buy what you are selling due to path to purchase limitations.</a:t>
              </a:r>
              <a:endParaRPr b="0" i="0" sz="2800" u="none" cap="none" strike="noStrike">
                <a:solidFill>
                  <a:srgbClr val="082F75"/>
                </a:solidFill>
                <a:latin typeface="Manrope Light"/>
                <a:ea typeface="Manrope Light"/>
                <a:cs typeface="Manrope Light"/>
                <a:sym typeface="Manrope Light"/>
              </a:endParaRPr>
            </a:p>
          </p:txBody>
        </p:sp>
        <p:cxnSp>
          <p:nvCxnSpPr>
            <p:cNvPr id="121" name="Google Shape;121;p4"/>
            <p:cNvCxnSpPr/>
            <p:nvPr/>
          </p:nvCxnSpPr>
          <p:spPr>
            <a:xfrm>
              <a:off x="1788685" y="9958953"/>
              <a:ext cx="5394959" cy="0"/>
            </a:xfrm>
            <a:prstGeom prst="straightConnector1">
              <a:avLst/>
            </a:prstGeom>
            <a:noFill/>
            <a:ln cap="flat" cmpd="sng" w="25400">
              <a:solidFill>
                <a:srgbClr val="082F75"/>
              </a:solidFill>
              <a:prstDash val="solid"/>
              <a:miter lim="400000"/>
              <a:headEnd len="sm" w="sm" type="none"/>
              <a:tailEnd len="sm" w="sm" type="none"/>
            </a:ln>
          </p:spPr>
        </p:cxnSp>
      </p:grpSp>
      <p:grpSp>
        <p:nvGrpSpPr>
          <p:cNvPr id="122" name="Google Shape;122;p4"/>
          <p:cNvGrpSpPr/>
          <p:nvPr/>
        </p:nvGrpSpPr>
        <p:grpSpPr>
          <a:xfrm>
            <a:off x="19123333" y="2833501"/>
            <a:ext cx="4326655" cy="10990101"/>
            <a:chOff x="1138628" y="7013621"/>
            <a:chExt cx="6712724" cy="10990101"/>
          </a:xfrm>
        </p:grpSpPr>
        <p:sp>
          <p:nvSpPr>
            <p:cNvPr id="123" name="Google Shape;123;p4"/>
            <p:cNvSpPr/>
            <p:nvPr/>
          </p:nvSpPr>
          <p:spPr>
            <a:xfrm>
              <a:off x="1138628" y="7013621"/>
              <a:ext cx="6712724" cy="10990101"/>
            </a:xfrm>
            <a:prstGeom prst="roundRect">
              <a:avLst>
                <a:gd fmla="val 3458" name="adj"/>
              </a:avLst>
            </a:prstGeom>
            <a:gradFill>
              <a:gsLst>
                <a:gs pos="0">
                  <a:srgbClr val="FFFFFF"/>
                </a:gs>
                <a:gs pos="48000">
                  <a:srgbClr val="FFFFFF"/>
                </a:gs>
                <a:gs pos="100000">
                  <a:srgbClr val="8A9CFD">
                    <a:alpha val="56470"/>
                  </a:srgbClr>
                </a:gs>
              </a:gsLst>
              <a:lin ang="5400000" scaled="0"/>
            </a:gra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124" name="Google Shape;124;p4"/>
            <p:cNvSpPr txBox="1"/>
            <p:nvPr/>
          </p:nvSpPr>
          <p:spPr>
            <a:xfrm>
              <a:off x="1707043" y="7535514"/>
              <a:ext cx="5466678" cy="1722474"/>
            </a:xfrm>
            <a:prstGeom prst="rect">
              <a:avLst/>
            </a:prstGeom>
            <a:noFill/>
            <a:ln>
              <a:noFill/>
            </a:ln>
          </p:spPr>
          <p:txBody>
            <a:bodyPr anchorCtr="0" anchor="t" bIns="50800" lIns="50800" spcFirstLastPara="1" rIns="50800" wrap="square" tIns="50800">
              <a:normAutofit/>
            </a:bodyPr>
            <a:lstStyle/>
            <a:p>
              <a:pPr indent="0" lvl="0" marL="0" marR="0" rtl="0" algn="ctr">
                <a:lnSpc>
                  <a:spcPct val="110000"/>
                </a:lnSpc>
                <a:spcBef>
                  <a:spcPts val="0"/>
                </a:spcBef>
                <a:spcAft>
                  <a:spcPts val="0"/>
                </a:spcAft>
                <a:buClr>
                  <a:srgbClr val="BEBEBE"/>
                </a:buClr>
                <a:buSzPts val="4000"/>
                <a:buFont typeface="Manrope"/>
                <a:buNone/>
              </a:pPr>
              <a:r>
                <a:rPr b="1" i="0" lang="en-US" sz="4000" u="none" cap="none" strike="noStrike">
                  <a:solidFill>
                    <a:srgbClr val="BEBEBE"/>
                  </a:solidFill>
                  <a:latin typeface="Manrope"/>
                  <a:ea typeface="Manrope"/>
                  <a:cs typeface="Manrope"/>
                  <a:sym typeface="Manrope"/>
                </a:rPr>
                <a:t>Digital Governance</a:t>
              </a:r>
              <a:endParaRPr b="1" i="0" sz="1400" u="none" cap="none" strike="noStrike">
                <a:solidFill>
                  <a:srgbClr val="000000"/>
                </a:solidFill>
                <a:latin typeface="Arial"/>
                <a:ea typeface="Arial"/>
                <a:cs typeface="Arial"/>
                <a:sym typeface="Arial"/>
              </a:endParaRPr>
            </a:p>
          </p:txBody>
        </p:sp>
        <p:sp>
          <p:nvSpPr>
            <p:cNvPr id="125" name="Google Shape;125;p4"/>
            <p:cNvSpPr txBox="1"/>
            <p:nvPr/>
          </p:nvSpPr>
          <p:spPr>
            <a:xfrm>
              <a:off x="1707043" y="9779879"/>
              <a:ext cx="5826851" cy="7698777"/>
            </a:xfrm>
            <a:prstGeom prst="rect">
              <a:avLst/>
            </a:prstGeom>
            <a:noFill/>
            <a:ln>
              <a:noFill/>
            </a:ln>
          </p:spPr>
          <p:txBody>
            <a:bodyPr anchorCtr="0" anchor="t" bIns="50800" lIns="50800" spcFirstLastPara="1" rIns="50800" wrap="square" tIns="50800">
              <a:normAutofit lnSpcReduction="10000"/>
            </a:bodyPr>
            <a:lstStyle/>
            <a:p>
              <a:pPr indent="0" lvl="0" marL="0" marR="0" rtl="0" algn="l">
                <a:lnSpc>
                  <a:spcPct val="100000"/>
                </a:lnSpc>
                <a:spcBef>
                  <a:spcPts val="0"/>
                </a:spcBef>
                <a:spcAft>
                  <a:spcPts val="0"/>
                </a:spcAft>
                <a:buClr>
                  <a:srgbClr val="082F75"/>
                </a:buClr>
                <a:buSzPts val="2800"/>
                <a:buFont typeface="Manrope"/>
                <a:buNone/>
              </a:pPr>
              <a:r>
                <a:rPr b="0" i="0" lang="en-US" sz="2800" u="none" cap="none" strike="noStrike">
                  <a:solidFill>
                    <a:srgbClr val="082F75"/>
                  </a:solidFill>
                  <a:latin typeface="Manrope"/>
                  <a:ea typeface="Manrope"/>
                  <a:cs typeface="Manrope"/>
                  <a:sym typeface="Manrope"/>
                </a:rPr>
                <a:t>Foundational pieces that give you:</a:t>
              </a:r>
              <a:br>
                <a:rPr b="0" i="0" lang="en-US" sz="2800" u="none" cap="none" strike="noStrike">
                  <a:solidFill>
                    <a:srgbClr val="082F75"/>
                  </a:solidFill>
                  <a:latin typeface="Manrope Light"/>
                  <a:ea typeface="Manrope Light"/>
                  <a:cs typeface="Manrope Light"/>
                  <a:sym typeface="Manrope Light"/>
                </a:rPr>
              </a:br>
              <a:endParaRPr b="0" i="0" sz="2800" u="none" cap="none" strike="noStrike">
                <a:solidFill>
                  <a:srgbClr val="082F75"/>
                </a:solidFill>
                <a:latin typeface="Manrope Light"/>
                <a:ea typeface="Manrope Light"/>
                <a:cs typeface="Manrope Light"/>
                <a:sym typeface="Manrope Light"/>
              </a:endParaRPr>
            </a:p>
            <a:p>
              <a:pPr indent="-457200" lvl="0" marL="457200" marR="0" rtl="0" algn="l">
                <a:lnSpc>
                  <a:spcPct val="100000"/>
                </a:lnSpc>
                <a:spcBef>
                  <a:spcPts val="0"/>
                </a:spcBef>
                <a:spcAft>
                  <a:spcPts val="0"/>
                </a:spcAft>
                <a:buClr>
                  <a:srgbClr val="082F75"/>
                </a:buClr>
                <a:buSzPts val="2200"/>
                <a:buFont typeface="Arial"/>
                <a:buChar char="•"/>
              </a:pPr>
              <a:r>
                <a:rPr b="0" i="0" lang="en-US" sz="2200" u="none" cap="none" strike="noStrike">
                  <a:solidFill>
                    <a:srgbClr val="082F75"/>
                  </a:solidFill>
                  <a:latin typeface="Manrope Light"/>
                  <a:ea typeface="Manrope Light"/>
                  <a:cs typeface="Manrope Light"/>
                  <a:sym typeface="Manrope Light"/>
                </a:rPr>
                <a:t>Governing policies and RACIs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FFFFFF"/>
                </a:buClr>
                <a:buSzPts val="2200"/>
                <a:buFont typeface="Manrope Light"/>
                <a:buNone/>
              </a:pPr>
              <a:r>
                <a:t/>
              </a:r>
              <a:endParaRPr b="0" i="0" sz="2200" u="none" cap="none" strike="noStrike">
                <a:solidFill>
                  <a:srgbClr val="082F75"/>
                </a:solidFill>
                <a:latin typeface="Manrope Light"/>
                <a:ea typeface="Manrope Light"/>
                <a:cs typeface="Manrope Light"/>
                <a:sym typeface="Manrope Light"/>
              </a:endParaRPr>
            </a:p>
            <a:p>
              <a:pPr indent="-457200" lvl="0" marL="457200" marR="0" rtl="0" algn="l">
                <a:lnSpc>
                  <a:spcPct val="100000"/>
                </a:lnSpc>
                <a:spcBef>
                  <a:spcPts val="0"/>
                </a:spcBef>
                <a:spcAft>
                  <a:spcPts val="0"/>
                </a:spcAft>
                <a:buClr>
                  <a:srgbClr val="082F75"/>
                </a:buClr>
                <a:buSzPts val="2200"/>
                <a:buFont typeface="Arial"/>
                <a:buChar char="•"/>
              </a:pPr>
              <a:r>
                <a:rPr b="0" i="0" lang="en-US" sz="2200" u="none" cap="none" strike="noStrike">
                  <a:solidFill>
                    <a:srgbClr val="082F75"/>
                  </a:solidFill>
                  <a:latin typeface="Manrope Light"/>
                  <a:ea typeface="Manrope Light"/>
                  <a:cs typeface="Manrope Light"/>
                  <a:sym typeface="Manrope Light"/>
                </a:rPr>
                <a:t>Process documentation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FFFFFF"/>
                </a:buClr>
                <a:buSzPts val="2200"/>
                <a:buFont typeface="Manrope Light"/>
                <a:buNone/>
              </a:pPr>
              <a:r>
                <a:t/>
              </a:r>
              <a:endParaRPr b="0" i="0" sz="2200" u="none" cap="none" strike="noStrike">
                <a:solidFill>
                  <a:srgbClr val="082F75"/>
                </a:solidFill>
                <a:latin typeface="Manrope Light"/>
                <a:ea typeface="Manrope Light"/>
                <a:cs typeface="Manrope Light"/>
                <a:sym typeface="Manrope Light"/>
              </a:endParaRPr>
            </a:p>
            <a:p>
              <a:pPr indent="-457200" lvl="0" marL="457200" marR="0" rtl="0" algn="l">
                <a:lnSpc>
                  <a:spcPct val="100000"/>
                </a:lnSpc>
                <a:spcBef>
                  <a:spcPts val="0"/>
                </a:spcBef>
                <a:spcAft>
                  <a:spcPts val="0"/>
                </a:spcAft>
                <a:buClr>
                  <a:srgbClr val="082F75"/>
                </a:buClr>
                <a:buSzPts val="2200"/>
                <a:buFont typeface="Arial"/>
                <a:buChar char="•"/>
              </a:pPr>
              <a:r>
                <a:rPr b="0" i="0" lang="en-US" sz="2200" u="none" cap="none" strike="noStrike">
                  <a:solidFill>
                    <a:srgbClr val="082F75"/>
                  </a:solidFill>
                  <a:latin typeface="Manrope Light"/>
                  <a:ea typeface="Manrope Light"/>
                  <a:cs typeface="Manrope Light"/>
                  <a:sym typeface="Manrope Light"/>
                </a:rPr>
                <a:t>Stack standardization</a:t>
              </a:r>
              <a:endParaRPr b="0" i="0" sz="1400" u="none" cap="none" strike="noStrike">
                <a:solidFill>
                  <a:srgbClr val="000000"/>
                </a:solidFill>
                <a:latin typeface="Arial"/>
                <a:ea typeface="Arial"/>
                <a:cs typeface="Arial"/>
                <a:sym typeface="Arial"/>
              </a:endParaRPr>
            </a:p>
            <a:p>
              <a:pPr indent="-317500" lvl="0" marL="457200" marR="0" rtl="0" algn="l">
                <a:lnSpc>
                  <a:spcPct val="100000"/>
                </a:lnSpc>
                <a:spcBef>
                  <a:spcPts val="0"/>
                </a:spcBef>
                <a:spcAft>
                  <a:spcPts val="0"/>
                </a:spcAft>
                <a:buClr>
                  <a:srgbClr val="FFFFFF"/>
                </a:buClr>
                <a:buSzPts val="2200"/>
                <a:buFont typeface="Arial"/>
                <a:buNone/>
              </a:pPr>
              <a:r>
                <a:t/>
              </a:r>
              <a:endParaRPr b="0" i="0" sz="2200" u="none" cap="none" strike="noStrike">
                <a:solidFill>
                  <a:srgbClr val="082F75"/>
                </a:solidFill>
                <a:latin typeface="Manrope Light"/>
                <a:ea typeface="Manrope Light"/>
                <a:cs typeface="Manrope Light"/>
                <a:sym typeface="Manrope Light"/>
              </a:endParaRPr>
            </a:p>
            <a:p>
              <a:pPr indent="-457200" lvl="0" marL="457200" marR="0" rtl="0" algn="l">
                <a:lnSpc>
                  <a:spcPct val="100000"/>
                </a:lnSpc>
                <a:spcBef>
                  <a:spcPts val="0"/>
                </a:spcBef>
                <a:spcAft>
                  <a:spcPts val="0"/>
                </a:spcAft>
                <a:buClr>
                  <a:srgbClr val="082F75"/>
                </a:buClr>
                <a:buSzPts val="2200"/>
                <a:buFont typeface="Arial"/>
                <a:buChar char="•"/>
              </a:pPr>
              <a:r>
                <a:rPr b="0" i="0" lang="en-US" sz="2200" u="none" cap="none" strike="noStrike">
                  <a:solidFill>
                    <a:srgbClr val="082F75"/>
                  </a:solidFill>
                  <a:latin typeface="Manrope Light"/>
                  <a:ea typeface="Manrope Light"/>
                  <a:cs typeface="Manrope Light"/>
                  <a:sym typeface="Manrope Light"/>
                </a:rPr>
                <a:t>Automation + Playbooks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FFFFFF"/>
                </a:buClr>
                <a:buSzPts val="2200"/>
                <a:buFont typeface="Manrope Light"/>
                <a:buNone/>
              </a:pPr>
              <a:r>
                <a:t/>
              </a:r>
              <a:endParaRPr b="0" i="0" sz="2200" u="none" cap="none" strike="noStrike">
                <a:solidFill>
                  <a:srgbClr val="082F75"/>
                </a:solidFill>
                <a:latin typeface="Manrope Light"/>
                <a:ea typeface="Manrope Light"/>
                <a:cs typeface="Manrope Light"/>
                <a:sym typeface="Manrope Light"/>
              </a:endParaRPr>
            </a:p>
            <a:p>
              <a:pPr indent="-457200" lvl="0" marL="457200" marR="0" rtl="0" algn="l">
                <a:lnSpc>
                  <a:spcPct val="100000"/>
                </a:lnSpc>
                <a:spcBef>
                  <a:spcPts val="0"/>
                </a:spcBef>
                <a:spcAft>
                  <a:spcPts val="0"/>
                </a:spcAft>
                <a:buClr>
                  <a:srgbClr val="082F75"/>
                </a:buClr>
                <a:buSzPts val="2200"/>
                <a:buFont typeface="Arial"/>
                <a:buChar char="•"/>
              </a:pPr>
              <a:r>
                <a:rPr b="0" i="0" lang="en-US" sz="2200" u="none" cap="none" strike="noStrike">
                  <a:solidFill>
                    <a:srgbClr val="082F75"/>
                  </a:solidFill>
                  <a:latin typeface="Manrope Light"/>
                  <a:ea typeface="Manrope Light"/>
                  <a:cs typeface="Manrope Light"/>
                  <a:sym typeface="Manrope Light"/>
                </a:rPr>
                <a:t>Data Quality &amp; Readiness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82F75"/>
                </a:buClr>
                <a:buSzPts val="2000"/>
                <a:buFont typeface="Manrope Light"/>
                <a:buNone/>
              </a:pPr>
              <a:br>
                <a:rPr b="0" i="0" lang="en-US" sz="2000" u="none" cap="none" strike="noStrike">
                  <a:solidFill>
                    <a:srgbClr val="082F75"/>
                  </a:solidFill>
                  <a:latin typeface="Manrope Light"/>
                  <a:ea typeface="Manrope Light"/>
                  <a:cs typeface="Manrope Light"/>
                  <a:sym typeface="Manrope Light"/>
                </a:rPr>
              </a:br>
              <a:endParaRPr b="0" i="0" sz="2800" u="none" cap="none" strike="noStrike">
                <a:solidFill>
                  <a:srgbClr val="082F75"/>
                </a:solidFill>
                <a:latin typeface="Manrope Light"/>
                <a:ea typeface="Manrope Light"/>
                <a:cs typeface="Manrope Light"/>
                <a:sym typeface="Manrope Light"/>
              </a:endParaRPr>
            </a:p>
            <a:p>
              <a:pPr indent="0" lvl="0" marL="0" marR="0" rtl="0" algn="l">
                <a:lnSpc>
                  <a:spcPct val="100000"/>
                </a:lnSpc>
                <a:spcBef>
                  <a:spcPts val="0"/>
                </a:spcBef>
                <a:spcAft>
                  <a:spcPts val="0"/>
                </a:spcAft>
                <a:buClr>
                  <a:srgbClr val="082F75"/>
                </a:buClr>
                <a:buSzPts val="2800"/>
                <a:buFont typeface="Manrope Medium"/>
                <a:buNone/>
              </a:pPr>
              <a:r>
                <a:rPr b="0" i="0" lang="en-US" sz="2800" u="none" cap="none" strike="noStrike">
                  <a:solidFill>
                    <a:srgbClr val="082F75"/>
                  </a:solidFill>
                  <a:latin typeface="Manrope Medium"/>
                  <a:ea typeface="Manrope Medium"/>
                  <a:cs typeface="Manrope Medium"/>
                  <a:sym typeface="Manrope Medium"/>
                </a:rPr>
                <a:t>Typically done when:</a:t>
              </a:r>
              <a:br>
                <a:rPr b="0" i="0" lang="en-US" sz="2800" u="none" cap="none" strike="noStrike">
                  <a:solidFill>
                    <a:srgbClr val="082F75"/>
                  </a:solidFill>
                  <a:latin typeface="Manrope Medium"/>
                  <a:ea typeface="Manrope Medium"/>
                  <a:cs typeface="Manrope Medium"/>
                  <a:sym typeface="Manrope Medium"/>
                </a:rPr>
              </a:br>
              <a:br>
                <a:rPr b="0" i="0" lang="en-US" sz="2800" u="none" cap="none" strike="noStrike">
                  <a:solidFill>
                    <a:srgbClr val="082F75"/>
                  </a:solidFill>
                  <a:latin typeface="Manrope Light"/>
                  <a:ea typeface="Manrope Light"/>
                  <a:cs typeface="Manrope Light"/>
                  <a:sym typeface="Manrope Light"/>
                </a:rPr>
              </a:br>
              <a:r>
                <a:rPr b="0" i="0" lang="en-US" sz="2800" u="none" cap="none" strike="noStrike">
                  <a:solidFill>
                    <a:srgbClr val="082F75"/>
                  </a:solidFill>
                  <a:latin typeface="Manrope Light"/>
                  <a:ea typeface="Manrope Light"/>
                  <a:cs typeface="Manrope Light"/>
                  <a:sym typeface="Manrope Light"/>
                </a:rPr>
                <a:t>When no one knows how things are supposed to work or the current operation cannot scale.</a:t>
              </a:r>
              <a:endParaRPr b="0" i="0" sz="2800" u="none" cap="none" strike="noStrike">
                <a:solidFill>
                  <a:srgbClr val="082F75"/>
                </a:solidFill>
                <a:latin typeface="Manrope Light"/>
                <a:ea typeface="Manrope Light"/>
                <a:cs typeface="Manrope Light"/>
                <a:sym typeface="Manrope Light"/>
              </a:endParaRPr>
            </a:p>
          </p:txBody>
        </p:sp>
        <p:cxnSp>
          <p:nvCxnSpPr>
            <p:cNvPr id="126" name="Google Shape;126;p4"/>
            <p:cNvCxnSpPr/>
            <p:nvPr/>
          </p:nvCxnSpPr>
          <p:spPr>
            <a:xfrm>
              <a:off x="1788685" y="9388614"/>
              <a:ext cx="5394959" cy="0"/>
            </a:xfrm>
            <a:prstGeom prst="straightConnector1">
              <a:avLst/>
            </a:prstGeom>
            <a:noFill/>
            <a:ln cap="flat" cmpd="sng" w="25400">
              <a:solidFill>
                <a:schemeClr val="accent3"/>
              </a:solidFill>
              <a:prstDash val="solid"/>
              <a:miter lim="400000"/>
              <a:headEnd len="sm" w="sm" type="none"/>
              <a:tailEnd len="sm" w="sm" type="none"/>
            </a:ln>
          </p:spPr>
        </p:cxnSp>
      </p:grpSp>
      <p:sp>
        <p:nvSpPr>
          <p:cNvPr id="127" name="Google Shape;127;p4"/>
          <p:cNvSpPr txBox="1"/>
          <p:nvPr/>
        </p:nvSpPr>
        <p:spPr>
          <a:xfrm>
            <a:off x="1166825" y="1860731"/>
            <a:ext cx="22283163" cy="786697"/>
          </a:xfrm>
          <a:prstGeom prst="rect">
            <a:avLst/>
          </a:prstGeom>
          <a:noFill/>
          <a:ln>
            <a:noFill/>
          </a:ln>
        </p:spPr>
        <p:txBody>
          <a:bodyPr anchorCtr="0" anchor="t" bIns="50800" lIns="50800" spcFirstLastPara="1" rIns="50800" wrap="square" tIns="50800">
            <a:normAutofit/>
          </a:bodyPr>
          <a:lstStyle/>
          <a:p>
            <a:pPr indent="0" lvl="0" marL="0" marR="0" rtl="0" algn="l">
              <a:lnSpc>
                <a:spcPct val="110000"/>
              </a:lnSpc>
              <a:spcBef>
                <a:spcPts val="0"/>
              </a:spcBef>
              <a:spcAft>
                <a:spcPts val="0"/>
              </a:spcAft>
              <a:buClr>
                <a:srgbClr val="FBE35D"/>
              </a:buClr>
              <a:buSzPts val="4000"/>
              <a:buFont typeface="Manrope Light"/>
              <a:buNone/>
            </a:pPr>
            <a:r>
              <a:rPr b="1" i="0" lang="en-US" sz="4000" u="none" cap="none" strike="noStrike">
                <a:solidFill>
                  <a:srgbClr val="FBE35D"/>
                </a:solidFill>
                <a:latin typeface="Manrope Light"/>
                <a:ea typeface="Manrope Light"/>
                <a:cs typeface="Manrope Light"/>
                <a:sym typeface="Manrope Light"/>
              </a:rPr>
              <a:t>What’s involved?</a:t>
            </a:r>
            <a:endParaRPr b="0" i="0" sz="1400" u="none" cap="none" strike="noStrike">
              <a:solidFill>
                <a:srgbClr val="000000"/>
              </a:solidFill>
              <a:latin typeface="Arial"/>
              <a:ea typeface="Arial"/>
              <a:cs typeface="Arial"/>
              <a:sym typeface="Arial"/>
            </a:endParaRPr>
          </a:p>
        </p:txBody>
      </p:sp>
      <p:sp>
        <p:nvSpPr>
          <p:cNvPr id="128" name="Google Shape;128;p4"/>
          <p:cNvSpPr txBox="1"/>
          <p:nvPr/>
        </p:nvSpPr>
        <p:spPr>
          <a:xfrm>
            <a:off x="15036536" y="3355395"/>
            <a:ext cx="3523200" cy="1722600"/>
          </a:xfrm>
          <a:prstGeom prst="rect">
            <a:avLst/>
          </a:prstGeom>
          <a:noFill/>
          <a:ln>
            <a:noFill/>
          </a:ln>
        </p:spPr>
        <p:txBody>
          <a:bodyPr anchorCtr="0" anchor="t" bIns="50800" lIns="50800" spcFirstLastPara="1" rIns="50800" wrap="square" tIns="50800">
            <a:normAutofit/>
          </a:bodyPr>
          <a:lstStyle/>
          <a:p>
            <a:pPr indent="0" lvl="0" marL="0" marR="0" rtl="0" algn="ctr">
              <a:lnSpc>
                <a:spcPct val="110000"/>
              </a:lnSpc>
              <a:spcBef>
                <a:spcPts val="0"/>
              </a:spcBef>
              <a:spcAft>
                <a:spcPts val="0"/>
              </a:spcAft>
              <a:buClr>
                <a:schemeClr val="accent1"/>
              </a:buClr>
              <a:buSzPts val="4000"/>
              <a:buFont typeface="Manrope"/>
              <a:buNone/>
            </a:pPr>
            <a:r>
              <a:rPr b="1" lang="en-US" sz="4000">
                <a:solidFill>
                  <a:srgbClr val="F1C232"/>
                </a:solidFill>
                <a:latin typeface="Manrope"/>
                <a:ea typeface="Manrope"/>
                <a:cs typeface="Manrope"/>
                <a:sym typeface="Manrope"/>
              </a:rPr>
              <a:t>Digital </a:t>
            </a:r>
            <a:br>
              <a:rPr b="1" lang="en-US" sz="4000">
                <a:solidFill>
                  <a:srgbClr val="F1C232"/>
                </a:solidFill>
                <a:latin typeface="Manrope"/>
                <a:ea typeface="Manrope"/>
                <a:cs typeface="Manrope"/>
                <a:sym typeface="Manrope"/>
              </a:rPr>
            </a:br>
            <a:r>
              <a:rPr b="1" lang="en-US" sz="4000">
                <a:solidFill>
                  <a:srgbClr val="F1C232"/>
                </a:solidFill>
                <a:latin typeface="Manrope"/>
                <a:ea typeface="Manrope"/>
                <a:cs typeface="Manrope"/>
                <a:sym typeface="Manrope"/>
              </a:rPr>
              <a:t>Shelf</a:t>
            </a:r>
            <a:endParaRPr b="1" i="0" sz="1400" u="none" cap="none" strike="noStrike">
              <a:solidFill>
                <a:srgbClr val="F1C232"/>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21_BasicWhite">
  <a:themeElements>
    <a:clrScheme name="21_BasicWhite">
      <a:dk1>
        <a:srgbClr val="5E5E5E"/>
      </a:dk1>
      <a:lt1>
        <a:srgbClr val="005E00"/>
      </a:lt1>
      <a:dk2>
        <a:srgbClr val="5E5E5E"/>
      </a:dk2>
      <a:lt2>
        <a:srgbClr val="E7E7E7"/>
      </a:lt2>
      <a:accent1>
        <a:srgbClr val="405DFC"/>
      </a:accent1>
      <a:accent2>
        <a:srgbClr val="3545B6"/>
      </a:accent2>
      <a:accent3>
        <a:srgbClr val="232E79"/>
      </a:accent3>
      <a:accent4>
        <a:srgbClr val="7485F5"/>
      </a:accent4>
      <a:accent5>
        <a:srgbClr val="A3AEF8"/>
      </a:accent5>
      <a:accent6>
        <a:srgbClr val="D0D6FB"/>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21_BasicWhite">
  <a:themeElements>
    <a:clrScheme name="21_BasicWhite">
      <a:dk1>
        <a:srgbClr val="000000"/>
      </a:dk1>
      <a:lt1>
        <a:srgbClr val="FFFFFF"/>
      </a:lt1>
      <a:dk2>
        <a:srgbClr val="5E5E5E"/>
      </a:dk2>
      <a:lt2>
        <a:srgbClr val="E7E7E7"/>
      </a:lt2>
      <a:accent1>
        <a:srgbClr val="405DFC"/>
      </a:accent1>
      <a:accent2>
        <a:srgbClr val="3545B6"/>
      </a:accent2>
      <a:accent3>
        <a:srgbClr val="232E79"/>
      </a:accent3>
      <a:accent4>
        <a:srgbClr val="7485F5"/>
      </a:accent4>
      <a:accent5>
        <a:srgbClr val="A3AEF8"/>
      </a:accent5>
      <a:accent6>
        <a:srgbClr val="D0D6FB"/>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6B4EAFC6D8BC5498CDFDDA4B78631CB" ma:contentTypeVersion="26" ma:contentTypeDescription="Create a new document." ma:contentTypeScope="" ma:versionID="0d949852396439bdb779ef9a8e12bf64">
  <xsd:schema xmlns:xsd="http://www.w3.org/2001/XMLSchema" xmlns:xs="http://www.w3.org/2001/XMLSchema" xmlns:p="http://schemas.microsoft.com/office/2006/metadata/properties" xmlns:ns2="45d1c09d-c3b2-481b-8143-9d78383e6fea" xmlns:ns3="010fbf47-71af-4a67-95bb-d7037f3b12fd" targetNamespace="http://schemas.microsoft.com/office/2006/metadata/properties" ma:root="true" ma:fieldsID="8796ed2fc7cf6b25b970052b99a5f418" ns2:_="" ns3:_="">
    <xsd:import namespace="45d1c09d-c3b2-481b-8143-9d78383e6fea"/>
    <xsd:import namespace="010fbf47-71af-4a67-95bb-d7037f3b12f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ServiceAutoKeyPoints" minOccurs="0"/>
                <xsd:element ref="ns2:MediaServiceKeyPoints" minOccurs="0"/>
                <xsd:element ref="ns2:ProjectType" minOccurs="0"/>
                <xsd:element ref="ns2:AssetTags" minOccurs="0"/>
                <xsd:element ref="ns2:MediaLengthInSeconds" minOccurs="0"/>
                <xsd:element ref="ns2:Client" minOccurs="0"/>
                <xsd:element ref="ns2:Assettype" minOccurs="0"/>
                <xsd:element ref="ns2:l0fb93ea6f4042b3998746dbb591a302" minOccurs="0"/>
                <xsd:element ref="ns3:TaxCatchAll" minOccurs="0"/>
                <xsd:element ref="ns2:Capability" minOccurs="0"/>
                <xsd:element ref="ns2:MediaServiceObjectDetectorVersions" minOccurs="0"/>
                <xsd:element ref="ns2:lcf76f155ced4ddcb4097134ff3c332f" minOccurs="0"/>
                <xsd:element ref="ns2:MediaServiceSearchProperties" minOccurs="0"/>
                <xsd:element ref="ns2:Usefulnes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d1c09d-c3b2-481b-8143-9d78383e6fe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ProjectType" ma:index="20" nillable="true" ma:displayName="Project Type" ma:description="Content tags for use in searching" ma:format="Dropdown" ma:internalName="ProjectType">
      <xsd:complexType>
        <xsd:complexContent>
          <xsd:extension base="dms:MultiChoiceFillIn">
            <xsd:sequence>
              <xsd:element name="Value" maxOccurs="unbounded" minOccurs="0" nillable="true">
                <xsd:simpleType>
                  <xsd:union memberTypes="dms:Text">
                    <xsd:simpleType>
                      <xsd:restriction base="dms:Choice">
                        <xsd:enumeration value="Pitch"/>
                        <xsd:enumeration value="Introduction"/>
                        <xsd:enumeration value="Innovation"/>
                        <xsd:enumeration value="Product Dev"/>
                        <xsd:enumeration value="Platform"/>
                      </xsd:restriction>
                    </xsd:simpleType>
                  </xsd:union>
                </xsd:simpleType>
              </xsd:element>
            </xsd:sequence>
          </xsd:extension>
        </xsd:complexContent>
      </xsd:complexType>
    </xsd:element>
    <xsd:element name="AssetTags" ma:index="21" nillable="true" ma:displayName="Asset Tags" ma:format="Dropdown" ma:internalName="AssetTags">
      <xsd:complexType>
        <xsd:complexContent>
          <xsd:extension base="dms:MultiChoiceFillIn">
            <xsd:sequence>
              <xsd:element name="Value" maxOccurs="unbounded" minOccurs="0" nillable="true">
                <xsd:simpleType>
                  <xsd:union memberTypes="dms:Text">
                    <xsd:simpleType>
                      <xsd:restriction base="dms:Choice">
                        <xsd:enumeration value="Design"/>
                        <xsd:enumeration value="Cloud"/>
                        <xsd:enumeration value="Dev"/>
                      </xsd:restriction>
                    </xsd:simpleType>
                  </xsd:union>
                </xsd:simpleType>
              </xsd:element>
            </xsd:sequence>
          </xsd:extension>
        </xsd:complexContent>
      </xsd:complexType>
    </xsd:element>
    <xsd:element name="MediaLengthInSeconds" ma:index="22" nillable="true" ma:displayName="Length (seconds)" ma:internalName="MediaLengthInSeconds" ma:readOnly="true">
      <xsd:simpleType>
        <xsd:restriction base="dms:Unknown"/>
      </xsd:simpleType>
    </xsd:element>
    <xsd:element name="Client" ma:index="23" nillable="true" ma:displayName="Client" ma:description="Name of the client we did this for" ma:format="Dropdown" ma:internalName="Client">
      <xsd:simpleType>
        <xsd:restriction base="dms:Text">
          <xsd:maxLength value="255"/>
        </xsd:restriction>
      </xsd:simpleType>
    </xsd:element>
    <xsd:element name="Assettype" ma:index="24" nillable="true" ma:displayName="Asset type" ma:format="Dropdown" ma:internalName="Assettype">
      <xsd:simpleType>
        <xsd:union memberTypes="dms:Text">
          <xsd:simpleType>
            <xsd:restriction base="dms:Choice">
              <xsd:enumeration value="Proposal Deck"/>
              <xsd:enumeration value="One Pager"/>
              <xsd:enumeration value="Infographic"/>
              <xsd:enumeration value="Choice 4"/>
            </xsd:restriction>
          </xsd:simpleType>
        </xsd:union>
      </xsd:simpleType>
    </xsd:element>
    <xsd:element name="l0fb93ea6f4042b3998746dbb591a302" ma:index="26" nillable="true" ma:taxonomy="true" ma:internalName="l0fb93ea6f4042b3998746dbb591a302" ma:taxonomyFieldName="Metadata" ma:displayName="Metadata" ma:default="" ma:fieldId="{50fb93ea-6f40-42b3-9987-46dbb591a302}" ma:sspId="ecf35efa-38fb-48f6-ac65-e6e65512b76d" ma:termSetId="8ed8c9ea-7052-4c1d-a4d7-b9c10bffea6f" ma:anchorId="00000000-0000-0000-0000-000000000000" ma:open="true" ma:isKeyword="false">
      <xsd:complexType>
        <xsd:sequence>
          <xsd:element ref="pc:Terms" minOccurs="0" maxOccurs="1"/>
        </xsd:sequence>
      </xsd:complexType>
    </xsd:element>
    <xsd:element name="Capability" ma:index="28" nillable="true" ma:displayName="Capability" ma:format="Dropdown" ma:internalName="Capability">
      <xsd:complexType>
        <xsd:complexContent>
          <xsd:extension base="dms:MultiChoiceFillIn">
            <xsd:sequence>
              <xsd:element name="Value" maxOccurs="unbounded" minOccurs="0" nillable="true">
                <xsd:simpleType>
                  <xsd:union memberTypes="dms:Text">
                    <xsd:simpleType>
                      <xsd:restriction base="dms:Choice">
                        <xsd:enumeration value="ecommerce"/>
                        <xsd:enumeration value="modernization"/>
                        <xsd:enumeration value="cyber security"/>
                      </xsd:restriction>
                    </xsd:simpleType>
                  </xsd:union>
                </xsd:simpleType>
              </xsd:element>
            </xsd:sequence>
          </xsd:extension>
        </xsd:complexContent>
      </xsd:complexType>
    </xsd:element>
    <xsd:element name="MediaServiceObjectDetectorVersions" ma:index="29" nillable="true" ma:displayName="MediaServiceObjectDetectorVersions" ma:hidden="true" ma:indexed="true" ma:internalName="MediaServiceObjectDetectorVersions" ma:readOnly="true">
      <xsd:simpleType>
        <xsd:restriction base="dms:Text"/>
      </xsd:simpleType>
    </xsd:element>
    <xsd:element name="lcf76f155ced4ddcb4097134ff3c332f" ma:index="31" nillable="true" ma:taxonomy="true" ma:internalName="lcf76f155ced4ddcb4097134ff3c332f" ma:taxonomyFieldName="MediaServiceImageTags" ma:displayName="Image Tags" ma:readOnly="false" ma:fieldId="{5cf76f15-5ced-4ddc-b409-7134ff3c332f}" ma:taxonomyMulti="true" ma:sspId="ecf35efa-38fb-48f6-ac65-e6e65512b76d" ma:termSetId="09814cd3-568e-fe90-9814-8d621ff8fb84" ma:anchorId="fba54fb3-c3e1-fe81-a776-ca4b69148c4d" ma:open="true" ma:isKeyword="false">
      <xsd:complexType>
        <xsd:sequence>
          <xsd:element ref="pc:Terms" minOccurs="0" maxOccurs="1"/>
        </xsd:sequence>
      </xsd:complexType>
    </xsd:element>
    <xsd:element name="MediaServiceSearchProperties" ma:index="32" nillable="true" ma:displayName="MediaServiceSearchProperties" ma:hidden="true" ma:internalName="MediaServiceSearchProperties" ma:readOnly="true">
      <xsd:simpleType>
        <xsd:restriction base="dms:Note"/>
      </xsd:simpleType>
    </xsd:element>
    <xsd:element name="Usefulness" ma:index="33" nillable="true" ma:displayName="Usefulness" ma:format="RadioButtons" ma:internalName="Usefulness">
      <xsd:simpleType>
        <xsd:restriction base="dms:Choice">
          <xsd:enumeration value="YES"/>
          <xsd:enumeration value="SOMETIMES"/>
          <xsd:enumeration value="NO"/>
        </xsd:restriction>
      </xsd:simpleType>
    </xsd:element>
  </xsd:schema>
  <xsd:schema xmlns:xsd="http://www.w3.org/2001/XMLSchema" xmlns:xs="http://www.w3.org/2001/XMLSchema" xmlns:dms="http://schemas.microsoft.com/office/2006/documentManagement/types" xmlns:pc="http://schemas.microsoft.com/office/infopath/2007/PartnerControls" targetNamespace="010fbf47-71af-4a67-95bb-d7037f3b12f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7" nillable="true" ma:displayName="Taxonomy Catch All Column" ma:hidden="true" ma:list="{b59f2e2b-af43-4b89-a4ff-5ba63ec2e2d5}" ma:internalName="TaxCatchAll" ma:showField="CatchAllData" ma:web="010fbf47-71af-4a67-95bb-d7037f3b12f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Capability xmlns="45d1c09d-c3b2-481b-8143-9d78383e6fea" xsi:nil="true"/>
    <Client xmlns="45d1c09d-c3b2-481b-8143-9d78383e6fea" xsi:nil="true"/>
    <ProjectType xmlns="45d1c09d-c3b2-481b-8143-9d78383e6fea" xsi:nil="true"/>
    <lcf76f155ced4ddcb4097134ff3c332f xmlns="45d1c09d-c3b2-481b-8143-9d78383e6fea">
      <Terms xmlns="http://schemas.microsoft.com/office/infopath/2007/PartnerControls"/>
    </lcf76f155ced4ddcb4097134ff3c332f>
    <Assettype xmlns="45d1c09d-c3b2-481b-8143-9d78383e6fea" xsi:nil="true"/>
    <l0fb93ea6f4042b3998746dbb591a302 xmlns="45d1c09d-c3b2-481b-8143-9d78383e6fea">
      <Terms xmlns="http://schemas.microsoft.com/office/infopath/2007/PartnerControls"/>
    </l0fb93ea6f4042b3998746dbb591a302>
    <TaxCatchAll xmlns="010fbf47-71af-4a67-95bb-d7037f3b12fd" xsi:nil="true"/>
    <AssetTags xmlns="45d1c09d-c3b2-481b-8143-9d78383e6fea" xsi:nil="true"/>
    <Usefulness xmlns="45d1c09d-c3b2-481b-8143-9d78383e6fea" xsi:nil="true"/>
  </documentManagement>
</p:properties>
</file>

<file path=customXml/itemProps1.xml><?xml version="1.0" encoding="utf-8"?>
<ds:datastoreItem xmlns:ds="http://schemas.openxmlformats.org/officeDocument/2006/customXml" ds:itemID="{1902C9D7-BFD0-4F9F-A241-5388A4F1985E}"/>
</file>

<file path=customXml/itemProps2.xml><?xml version="1.0" encoding="utf-8"?>
<ds:datastoreItem xmlns:ds="http://schemas.openxmlformats.org/officeDocument/2006/customXml" ds:itemID="{BB22E7B5-DE6B-4032-8D9E-B529D65B0479}"/>
</file>

<file path=customXml/itemProps3.xml><?xml version="1.0" encoding="utf-8"?>
<ds:datastoreItem xmlns:ds="http://schemas.openxmlformats.org/officeDocument/2006/customXml" ds:itemID="{A1E61F57-BC81-4E65-AED1-31F672BF3BE4}"/>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0x01010086B4EAFC6D8BC5498CDFDDA4B78631CB</vt:lpwstr>
  </property>
</Properties>
</file>